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327"/>
  </p:normalViewPr>
  <p:slideViewPr>
    <p:cSldViewPr snapToGrid="0" snapToObjects="1">
      <p:cViewPr varScale="1">
        <p:scale>
          <a:sx n="120" d="100"/>
          <a:sy n="120" d="100"/>
        </p:scale>
        <p:origin x="2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D8CE9-470C-8D4F-B50C-73C2BF89F1D5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C6953-9507-0541-83F3-BE63673A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0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C6953-9507-0541-83F3-BE63673A86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30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B314F-175D-4B5B-02BC-BF618AE66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E1BE8F-DA77-D12D-17F9-B6CC13B679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5FF43-747D-C2AD-9F99-48223CD9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54EA8-FDB8-EC6C-06CE-91218B5A4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C6953-9507-0541-83F3-BE63673A86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0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74D8-D697-FF4D-895E-44D0A4897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6945C-698E-C545-83D4-9442F4AAB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0D60-73FC-CB44-8C8F-E04BD641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072AF-6410-C64E-A0F9-C9F3D3FE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3DF47-8C9C-E94B-8828-096A7B9A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9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1EB4D-C990-9E43-A9EF-D2F726DA4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11FA2-E3B6-0C42-BE0C-C4CE658BB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E788-C5A4-4446-9722-5483B65C5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109DB-BB76-2749-B61D-669BA0A8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C850C-6949-F94F-83CF-190092AB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2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F84D51-9233-9B41-8D16-E36E7EE92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A47D-9A15-104C-8DC1-6A418B2D0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0A6E2-04C9-DB46-B29D-F5DCCBFE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3413E-E9D8-1A4C-B58B-F42A7B72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C529F-3C25-6449-99AB-5FEC1786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3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3B69B-519E-F442-B41D-CE63DC25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18A56-3CE2-AC4B-8C69-4F6EDDAC6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F419A-2BE2-7346-A1CA-33D17967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93625-EABB-0E4C-B61E-4063F48B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E4601-C21E-4A48-8C67-868499EA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4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F6FD-FF4F-2143-AA39-66206BC9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00752-E59E-C840-8498-18C0A3916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463E1-2EFF-7349-AF83-6FDD0E133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4F3A-68CD-BB4E-A523-F0648A59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AD277-F899-F141-B773-2256BE48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C172-16CB-3D4B-821B-37070A82F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518A3-8B7B-3C46-B352-97F4FFA7A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CB6AF-AABD-1440-8C50-D1C6EF8E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92B63-EE97-FB40-973B-137775D0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51F18-6AB1-B54F-9DF3-CC4079C6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5808C-313C-E746-8337-433BE6ED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0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7B8E7-9762-A143-8ACD-B71F67CD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13629-D171-2C4E-B711-9BFA8FAF4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7831E-5F48-F647-AA4B-D9020F086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FF56D-F9B4-FA4E-BA85-8F2CC1A66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E0F0E-D717-5944-8AAA-F29E4545F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F7B5A-480E-C54A-83E5-2C6572B0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496A71-87B1-1A4C-9A3D-EAB3B02B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E6519-054C-EE4D-9620-E82E2934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4038-C036-EA49-8B82-EBE9ABD9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7FF80-83F3-BF45-81A2-ECDA5F534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73AD7-B75E-E248-8EF1-8E6D7214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5A4E0-18E2-6843-B0BA-70BCCFD4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1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EFFBC-2149-D841-932F-29A9F7A9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90C3D-CB21-B549-8649-711E7D95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6B981-126C-DF4F-BD8D-C36918ED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1EEC-D21C-DA45-BEA8-35D09DFD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5F1E6-0C74-C247-85B1-CBEF55315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7FF8D-1130-E848-BFA1-7DEE03B72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52926-7B0F-0B4B-9C22-04C2205F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66277-98CF-D94D-BBFA-BCD5CA73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58D56-69A2-5A43-8B9E-B2782D62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6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2942B-5097-7146-AD47-083BC950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4D2E0-EE4A-C94C-8E57-431D06A9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994E9-B299-674D-BFDE-3B19FA307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9D5A-077F-D442-B47B-2ABAB0D5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A33A4-6175-C140-BA41-AF71C42F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67053-7FD8-9C45-83B3-C501F88E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5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CC8AC-2995-B34C-A9F7-DB11D596C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EA993-4211-CC4F-A499-69050F98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C1084-B06C-F84D-BE66-C154742CB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D4F-80B8-074E-A29A-341B679CC7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5BAE3-DF2B-EB43-BBA5-14AE46E1E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866AE-268F-C24B-8C62-D0AC03D2D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E5FD2-7CD9-6444-BAC6-FA5664183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8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6752DF-1827-6D0C-AF7F-0B7302189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423" y="178264"/>
            <a:ext cx="8731042" cy="65139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02A06F-C409-999F-C73B-F0EF895334BD}"/>
              </a:ext>
            </a:extLst>
          </p:cNvPr>
          <p:cNvSpPr txBox="1"/>
          <p:nvPr/>
        </p:nvSpPr>
        <p:spPr>
          <a:xfrm>
            <a:off x="89047" y="533258"/>
            <a:ext cx="315419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Wind direction at A?</a:t>
            </a:r>
          </a:p>
          <a:p>
            <a:endParaRPr lang="en-US" dirty="0"/>
          </a:p>
          <a:p>
            <a:r>
              <a:rPr lang="en-US" dirty="0"/>
              <a:t>2.  Wind direction at B?</a:t>
            </a:r>
          </a:p>
          <a:p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Wind direction at C?</a:t>
            </a:r>
          </a:p>
          <a:p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Where is the wind</a:t>
            </a:r>
          </a:p>
          <a:p>
            <a:r>
              <a:rPr lang="en-US" dirty="0"/>
              <a:t>strongest? (A-D)?</a:t>
            </a:r>
          </a:p>
          <a:p>
            <a:endParaRPr lang="en-US" dirty="0"/>
          </a:p>
          <a:p>
            <a:pPr marL="342900" indent="-342900">
              <a:buAutoNum type="arabicPeriod" startAt="5"/>
            </a:pPr>
            <a:r>
              <a:rPr lang="en-US" dirty="0"/>
              <a:t>What kind of front</a:t>
            </a:r>
          </a:p>
          <a:p>
            <a:r>
              <a:rPr lang="en-US" dirty="0"/>
              <a:t>is this and where is the</a:t>
            </a:r>
          </a:p>
          <a:p>
            <a:r>
              <a:rPr lang="en-US" dirty="0"/>
              <a:t>cold air?</a:t>
            </a:r>
          </a:p>
          <a:p>
            <a:pPr marL="342900" indent="-342900">
              <a:buAutoNum type="alphaLcParenR"/>
            </a:pPr>
            <a:r>
              <a:rPr lang="en-US" dirty="0"/>
              <a:t>cold, to the northeast</a:t>
            </a:r>
          </a:p>
          <a:p>
            <a:pPr marL="342900" indent="-342900">
              <a:buAutoNum type="alphaLcParenR"/>
            </a:pPr>
            <a:r>
              <a:rPr lang="en-US" dirty="0"/>
              <a:t>warm, to the northeast</a:t>
            </a:r>
          </a:p>
          <a:p>
            <a:pPr marL="342900" indent="-342900">
              <a:buAutoNum type="alphaLcParenR"/>
            </a:pPr>
            <a:r>
              <a:rPr lang="en-US" dirty="0"/>
              <a:t>stationary, to the southwest</a:t>
            </a:r>
          </a:p>
          <a:p>
            <a:pPr marL="342900" indent="-342900">
              <a:buAutoNum type="alphaLcParenR"/>
            </a:pPr>
            <a:r>
              <a:rPr lang="en-US" dirty="0"/>
              <a:t>occluded, to the southwest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pPr marL="342900" indent="-342900">
              <a:buAutoNum type="arabicPeriod" startAt="3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965F17-4009-0697-6F7D-6F1345EB4785}"/>
              </a:ext>
            </a:extLst>
          </p:cNvPr>
          <p:cNvSpPr txBox="1"/>
          <p:nvPr/>
        </p:nvSpPr>
        <p:spPr>
          <a:xfrm>
            <a:off x="10110965" y="3343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C23B4A-1923-4206-92DD-93FF8042E121}"/>
              </a:ext>
            </a:extLst>
          </p:cNvPr>
          <p:cNvSpPr/>
          <p:nvPr/>
        </p:nvSpPr>
        <p:spPr>
          <a:xfrm>
            <a:off x="9996430" y="3357100"/>
            <a:ext cx="170121" cy="1488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990C74D-CA69-F3B2-7F9D-AF1A211EA00D}"/>
              </a:ext>
            </a:extLst>
          </p:cNvPr>
          <p:cNvGrpSpPr/>
          <p:nvPr/>
        </p:nvGrpSpPr>
        <p:grpSpPr>
          <a:xfrm>
            <a:off x="8103146" y="1031262"/>
            <a:ext cx="477979" cy="461665"/>
            <a:chOff x="9609047" y="2658139"/>
            <a:chExt cx="477979" cy="46166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88EDC0-2A2A-23E8-F8FE-749A592E18A4}"/>
                </a:ext>
              </a:extLst>
            </p:cNvPr>
            <p:cNvSpPr txBox="1"/>
            <p:nvPr/>
          </p:nvSpPr>
          <p:spPr>
            <a:xfrm>
              <a:off x="9609047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D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725FCF8-23DC-EFB2-2EC7-A7A0CB7D13B5}"/>
                </a:ext>
              </a:extLst>
            </p:cNvPr>
            <p:cNvSpPr/>
            <p:nvPr/>
          </p:nvSpPr>
          <p:spPr>
            <a:xfrm>
              <a:off x="9916905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E75515-32F5-1B2B-6672-CFA1C9A5FD00}"/>
              </a:ext>
            </a:extLst>
          </p:cNvPr>
          <p:cNvGrpSpPr/>
          <p:nvPr/>
        </p:nvGrpSpPr>
        <p:grpSpPr>
          <a:xfrm>
            <a:off x="6633010" y="1547795"/>
            <a:ext cx="627321" cy="461665"/>
            <a:chOff x="10581927" y="2658139"/>
            <a:chExt cx="627321" cy="46166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69F377-01ED-2588-3982-A3C664937599}"/>
                </a:ext>
              </a:extLst>
            </p:cNvPr>
            <p:cNvSpPr txBox="1"/>
            <p:nvPr/>
          </p:nvSpPr>
          <p:spPr>
            <a:xfrm>
              <a:off x="10752048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C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5C248A3-C557-1254-6BB4-E22F7DF3234C}"/>
                </a:ext>
              </a:extLst>
            </p:cNvPr>
            <p:cNvSpPr/>
            <p:nvPr/>
          </p:nvSpPr>
          <p:spPr>
            <a:xfrm>
              <a:off x="10581927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CD5F0A3-2D25-2C22-842A-AC59A035E154}"/>
              </a:ext>
            </a:extLst>
          </p:cNvPr>
          <p:cNvGrpSpPr/>
          <p:nvPr/>
        </p:nvGrpSpPr>
        <p:grpSpPr>
          <a:xfrm>
            <a:off x="7984838" y="3317731"/>
            <a:ext cx="627321" cy="461665"/>
            <a:chOff x="10581927" y="2658139"/>
            <a:chExt cx="627321" cy="46166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3AC9745-0171-3B46-2F4E-88304FAF9201}"/>
                </a:ext>
              </a:extLst>
            </p:cNvPr>
            <p:cNvSpPr txBox="1"/>
            <p:nvPr/>
          </p:nvSpPr>
          <p:spPr>
            <a:xfrm>
              <a:off x="10752048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3BE279F-FAB8-4B20-C848-A0CE0DE15187}"/>
                </a:ext>
              </a:extLst>
            </p:cNvPr>
            <p:cNvSpPr/>
            <p:nvPr/>
          </p:nvSpPr>
          <p:spPr>
            <a:xfrm>
              <a:off x="10581927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B7DC5399-A2D1-568D-3117-0A0B7F5C48EF}"/>
              </a:ext>
            </a:extLst>
          </p:cNvPr>
          <p:cNvSpPr/>
          <p:nvPr/>
        </p:nvSpPr>
        <p:spPr>
          <a:xfrm rot="17724220">
            <a:off x="9025320" y="3540043"/>
            <a:ext cx="533400" cy="226422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181645-A72B-8DDF-554A-4B94635912FB}"/>
              </a:ext>
            </a:extLst>
          </p:cNvPr>
          <p:cNvSpPr txBox="1"/>
          <p:nvPr/>
        </p:nvSpPr>
        <p:spPr>
          <a:xfrm>
            <a:off x="9636039" y="51550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5799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AC154-8B33-63B9-093E-8F13BA521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C71FB1-7A36-1124-A322-CAD03E825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423" y="178264"/>
            <a:ext cx="8731042" cy="65139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56EC5-82D0-0B38-55C4-55C8A942EDD3}"/>
              </a:ext>
            </a:extLst>
          </p:cNvPr>
          <p:cNvSpPr txBox="1"/>
          <p:nvPr/>
        </p:nvSpPr>
        <p:spPr>
          <a:xfrm>
            <a:off x="46736" y="612844"/>
            <a:ext cx="3154197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Wind direction at A?</a:t>
            </a:r>
          </a:p>
          <a:p>
            <a:r>
              <a:rPr lang="en-US" dirty="0"/>
              <a:t>S or SSE</a:t>
            </a:r>
          </a:p>
          <a:p>
            <a:endParaRPr lang="en-US" dirty="0"/>
          </a:p>
          <a:p>
            <a:r>
              <a:rPr lang="en-US" dirty="0"/>
              <a:t>2.  Wind direction at B?</a:t>
            </a:r>
          </a:p>
          <a:p>
            <a:r>
              <a:rPr lang="en-US" dirty="0"/>
              <a:t>N</a:t>
            </a:r>
          </a:p>
          <a:p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/>
              <a:t>Wind direction at C?</a:t>
            </a:r>
          </a:p>
          <a:p>
            <a:r>
              <a:rPr lang="en-US" dirty="0"/>
              <a:t>N</a:t>
            </a:r>
          </a:p>
          <a:p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Where is the wind</a:t>
            </a:r>
          </a:p>
          <a:p>
            <a:r>
              <a:rPr lang="en-US" dirty="0"/>
              <a:t>strongest? (A-D)?</a:t>
            </a:r>
          </a:p>
          <a:p>
            <a:r>
              <a:rPr lang="en-US" dirty="0"/>
              <a:t>D</a:t>
            </a:r>
          </a:p>
          <a:p>
            <a:endParaRPr lang="en-US" dirty="0"/>
          </a:p>
          <a:p>
            <a:pPr marL="342900" indent="-342900">
              <a:buAutoNum type="arabicPeriod" startAt="5"/>
            </a:pPr>
            <a:r>
              <a:rPr lang="en-US" dirty="0"/>
              <a:t>What kind of front</a:t>
            </a:r>
          </a:p>
          <a:p>
            <a:r>
              <a:rPr lang="en-US" dirty="0"/>
              <a:t>is this and where is the</a:t>
            </a:r>
          </a:p>
          <a:p>
            <a:r>
              <a:rPr lang="en-US" dirty="0"/>
              <a:t>cold air?</a:t>
            </a:r>
          </a:p>
          <a:p>
            <a:pPr marL="342900" indent="-342900">
              <a:buAutoNum type="alphaLcParenR"/>
            </a:pPr>
            <a:r>
              <a:rPr lang="en-US" dirty="0"/>
              <a:t>cold, to the northeast</a:t>
            </a:r>
          </a:p>
          <a:p>
            <a:pPr marL="342900" indent="-342900">
              <a:buAutoNum type="alphaLcParenR"/>
            </a:pPr>
            <a:r>
              <a:rPr lang="en-US" b="1" u="sng" dirty="0"/>
              <a:t>warm, to the northeast</a:t>
            </a:r>
          </a:p>
          <a:p>
            <a:pPr marL="342900" indent="-342900">
              <a:buAutoNum type="alphaLcParenR"/>
            </a:pPr>
            <a:r>
              <a:rPr lang="en-US" dirty="0"/>
              <a:t>stationary, to the southwest</a:t>
            </a:r>
          </a:p>
          <a:p>
            <a:pPr marL="342900" indent="-342900">
              <a:buAutoNum type="alphaLcParenR"/>
            </a:pPr>
            <a:r>
              <a:rPr lang="en-US" dirty="0"/>
              <a:t>occluded, to the southwest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pPr marL="342900" indent="-342900">
              <a:buAutoNum type="arabicPeriod" startAt="3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02E87E-3386-6606-C246-B7E56A573F8A}"/>
              </a:ext>
            </a:extLst>
          </p:cNvPr>
          <p:cNvSpPr txBox="1"/>
          <p:nvPr/>
        </p:nvSpPr>
        <p:spPr>
          <a:xfrm>
            <a:off x="10110965" y="3343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61CB9B2-77B9-5AE2-E29D-F9524A998FD1}"/>
              </a:ext>
            </a:extLst>
          </p:cNvPr>
          <p:cNvSpPr/>
          <p:nvPr/>
        </p:nvSpPr>
        <p:spPr>
          <a:xfrm>
            <a:off x="9996430" y="3357100"/>
            <a:ext cx="170121" cy="1488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B0413ED-FFCB-E019-BFE5-9B778A963F2D}"/>
              </a:ext>
            </a:extLst>
          </p:cNvPr>
          <p:cNvGrpSpPr/>
          <p:nvPr/>
        </p:nvGrpSpPr>
        <p:grpSpPr>
          <a:xfrm>
            <a:off x="8103146" y="1031262"/>
            <a:ext cx="477979" cy="461665"/>
            <a:chOff x="9609047" y="2658139"/>
            <a:chExt cx="477979" cy="46166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C9F6866-93A9-E155-885E-C0D78B603408}"/>
                </a:ext>
              </a:extLst>
            </p:cNvPr>
            <p:cNvSpPr txBox="1"/>
            <p:nvPr/>
          </p:nvSpPr>
          <p:spPr>
            <a:xfrm>
              <a:off x="9609047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D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4C0A68-3FF9-1820-23C4-702C52C184FB}"/>
                </a:ext>
              </a:extLst>
            </p:cNvPr>
            <p:cNvSpPr/>
            <p:nvPr/>
          </p:nvSpPr>
          <p:spPr>
            <a:xfrm>
              <a:off x="9916905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571999-C2D6-902D-94D4-F4B6F0EE98D1}"/>
              </a:ext>
            </a:extLst>
          </p:cNvPr>
          <p:cNvGrpSpPr/>
          <p:nvPr/>
        </p:nvGrpSpPr>
        <p:grpSpPr>
          <a:xfrm>
            <a:off x="6633010" y="1547795"/>
            <a:ext cx="627321" cy="461665"/>
            <a:chOff x="10581927" y="2658139"/>
            <a:chExt cx="627321" cy="46166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B94A45F-4706-07A8-5677-2B143CE602BC}"/>
                </a:ext>
              </a:extLst>
            </p:cNvPr>
            <p:cNvSpPr txBox="1"/>
            <p:nvPr/>
          </p:nvSpPr>
          <p:spPr>
            <a:xfrm>
              <a:off x="10752048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C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71A2914-ECE1-A75D-79D9-E5AC7BB77623}"/>
                </a:ext>
              </a:extLst>
            </p:cNvPr>
            <p:cNvSpPr/>
            <p:nvPr/>
          </p:nvSpPr>
          <p:spPr>
            <a:xfrm>
              <a:off x="10581927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0A4ADF-21BD-3A7E-A917-7FC612F2A6AD}"/>
              </a:ext>
            </a:extLst>
          </p:cNvPr>
          <p:cNvGrpSpPr/>
          <p:nvPr/>
        </p:nvGrpSpPr>
        <p:grpSpPr>
          <a:xfrm>
            <a:off x="7984838" y="3317731"/>
            <a:ext cx="627321" cy="461665"/>
            <a:chOff x="10581927" y="2658139"/>
            <a:chExt cx="627321" cy="46166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534512-2DF0-B893-3CDF-07878756ECE1}"/>
                </a:ext>
              </a:extLst>
            </p:cNvPr>
            <p:cNvSpPr txBox="1"/>
            <p:nvPr/>
          </p:nvSpPr>
          <p:spPr>
            <a:xfrm>
              <a:off x="10752048" y="265813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122D12E-8672-1DE3-2E4F-C5EBBAC7D195}"/>
                </a:ext>
              </a:extLst>
            </p:cNvPr>
            <p:cNvSpPr/>
            <p:nvPr/>
          </p:nvSpPr>
          <p:spPr>
            <a:xfrm>
              <a:off x="10581927" y="2970948"/>
              <a:ext cx="170121" cy="1488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F163203E-3B7B-9838-D4C3-396FEDB45A7D}"/>
              </a:ext>
            </a:extLst>
          </p:cNvPr>
          <p:cNvSpPr/>
          <p:nvPr/>
        </p:nvSpPr>
        <p:spPr>
          <a:xfrm rot="17724220">
            <a:off x="9025320" y="3540043"/>
            <a:ext cx="533400" cy="226422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8A7916-D3D1-0097-F1C6-700551452161}"/>
              </a:ext>
            </a:extLst>
          </p:cNvPr>
          <p:cNvSpPr txBox="1"/>
          <p:nvPr/>
        </p:nvSpPr>
        <p:spPr>
          <a:xfrm>
            <a:off x="9636039" y="515501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B73FBAC3-F238-C20C-6635-2813DF05ABFE}"/>
              </a:ext>
            </a:extLst>
          </p:cNvPr>
          <p:cNvSpPr/>
          <p:nvPr/>
        </p:nvSpPr>
        <p:spPr>
          <a:xfrm rot="15702155">
            <a:off x="9822711" y="3393205"/>
            <a:ext cx="471144" cy="21293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112F0432-A9C5-4A3B-9C84-02AF9152C34D}"/>
              </a:ext>
            </a:extLst>
          </p:cNvPr>
          <p:cNvSpPr/>
          <p:nvPr/>
        </p:nvSpPr>
        <p:spPr>
          <a:xfrm rot="5246664">
            <a:off x="7827334" y="3598770"/>
            <a:ext cx="471144" cy="21293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EBB60D46-F48F-0BC6-2B32-213D0D8A1B64}"/>
              </a:ext>
            </a:extLst>
          </p:cNvPr>
          <p:cNvSpPr/>
          <p:nvPr/>
        </p:nvSpPr>
        <p:spPr>
          <a:xfrm rot="5400000">
            <a:off x="6501807" y="1954265"/>
            <a:ext cx="471144" cy="21293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8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136</Words>
  <Application>Microsoft Macintosh PowerPoint</Application>
  <PresentationFormat>Widescreen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Robert E (red3u)</dc:creator>
  <cp:lastModifiedBy>Davis, Robert E (red3u)</cp:lastModifiedBy>
  <cp:revision>9</cp:revision>
  <dcterms:created xsi:type="dcterms:W3CDTF">2022-01-24T13:34:46Z</dcterms:created>
  <dcterms:modified xsi:type="dcterms:W3CDTF">2025-01-17T15:44:11Z</dcterms:modified>
</cp:coreProperties>
</file>