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93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4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3815E-63F6-9A43-9D65-27E6099D44F4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725C-C742-2140-B572-F9FD20E4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D79375C2-8562-5C45-A6D0-201A80699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FD85DD1-9C59-494E-92CF-03771DED865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C36E733-E140-E448-83E2-F819C2270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A5E0AA4-AB19-E346-94D3-3737B97C3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solidFill>
                  <a:srgbClr val="009A9A"/>
                </a:solidFill>
                <a:latin typeface="Arial" panose="020B0604020202020204" pitchFamily="34" charset="0"/>
              </a:rPr>
              <a:t>FIGURE 5.24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 generalized illustration of basic cloud types based on height above the surface and vertical development.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2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EB94-4CC5-AC40-A495-D302DCE01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F1721-C9F6-6049-9E89-A1F95DD3D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7FD4-44D2-0348-8C73-94FEEE73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096C-C47D-CF49-BA38-360B2418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1D58-004E-C546-8F91-1EABD6A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62EE-31D7-E84C-86CD-A6170C97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BD969-40C2-2247-AA48-A4E3AAFB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611C-675F-214A-97DD-CCFF7E94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41B84-637F-474E-804E-E378B726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A3B27-718E-B64A-B7D2-6E1F84F6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23FDE-E695-A24D-AAAA-EE285F885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B692F-FB1A-144F-A75C-438D86793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3F2D-F841-CE49-81B1-9C7BCB29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994D-DDDD-094A-BC81-C155DB2C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F541-1443-104C-9F18-A7337A3D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8B22-95CB-3143-9065-A9EF8DA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5136-0F81-594A-9BBB-A4349618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0662-0916-4E41-BCB0-F38F3B8F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723E0-8ABA-7C45-9CE6-5E7E3DDF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FDDA-8F15-AF42-B7E4-B41AD339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B5A3-D2C6-4147-8F48-BE9FF5D1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423F8-3F4D-9546-AC29-315D7BA1F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9924-49A1-C04D-9AE3-06FEE240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8A4B0-94E6-9B48-9EAA-A4AB0AE5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A3E5E-E02A-C742-BAA9-49D0EA9B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2A3A-59BB-874B-8366-E321CD33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A2ED-54F1-4E48-9C19-C4523CC5B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AFD82-FA92-4A46-ABC7-F8AF537D1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07EE-A6FE-7341-868E-8490946D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29B27-925A-7544-87C6-86E4D43F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43591-0C5C-DB4B-A133-F2E727E9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59C1-9F34-604E-AD72-38AA19F8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CC0F4-623E-4541-822D-223F1B4F6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F55DC-F685-9F4F-8BC2-1828BE43E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8ACAE-B321-B245-86AB-2EDF79390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E3245-51AD-394E-9D06-9CFB02D48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9EE61-9830-1743-9C4E-26CFE7B6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E6255-F6E5-5940-B1CE-852B2271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2ECC3-9324-954A-BB17-E4EBD8B0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7EFF-FF10-3E44-9335-845A4C4F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B0740-FC15-5B4E-A763-98177191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BF90A-9261-F540-85A3-E9C3C471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77D85-53E4-AE43-AF4D-E1A43C84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2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06FBF-545B-A947-A395-B537F2CD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91E08-6A25-5D41-B535-11FF8659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FFB3-84C5-4042-B174-9CB71E6A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310A-70E7-1642-A2B9-B6B05D40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2598-F2B7-0F4F-BEDE-DFE617869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5A48A-0AB8-D544-8F3D-AF95DD922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42400-1E5C-3A4D-8E73-AFEB98E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783E3-0BAE-924F-BCE7-821F3D47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D56A8-1E83-804F-B834-336A80D1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A84D-B9EE-7742-B169-FAA2B3FB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35A2F-8269-8549-B835-5253826A3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C9250-18E0-194E-906C-C0F109333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89219-B383-9840-87D2-940BC2FA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0FE6-4611-7446-930B-B6B93A75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15FE-1F4C-0D49-B600-C4490C0F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89E01-16D8-2E45-9763-4B2029F4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7BC56-0D96-F34F-A999-C4368B191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AB0CC-734F-A64E-AB75-85E72D004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44F8-B5BA-574E-8F48-7636268B5BF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B2B1A-F3FE-F04E-A2EC-F2B4EFBE1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8B4DC-5F7C-684D-AE02-2D2C8DE45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1828B-CDC8-1A4F-ABD8-E633050B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05-24">
            <a:extLst>
              <a:ext uri="{FF2B5EF4-FFF2-40B4-BE49-F238E27FC236}">
                <a16:creationId xmlns:a16="http://schemas.microsoft.com/office/drawing/2014/main" id="{AC00D40D-698C-954A-BB77-320EA90E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762001"/>
            <a:ext cx="89662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B84C0-EF3F-7C4B-86C8-EB98BCEDA96E}"/>
              </a:ext>
            </a:extLst>
          </p:cNvPr>
          <p:cNvSpPr txBox="1"/>
          <p:nvPr/>
        </p:nvSpPr>
        <p:spPr>
          <a:xfrm>
            <a:off x="4343401" y="76201"/>
            <a:ext cx="30945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  <a:ea typeface="MS PGothic" charset="0"/>
                <a:cs typeface="MS PGothic" charset="0"/>
              </a:rPr>
              <a:t>Basic Cloud Types</a:t>
            </a:r>
          </a:p>
        </p:txBody>
      </p:sp>
    </p:spTree>
    <p:extLst>
      <p:ext uri="{BB962C8B-B14F-4D97-AF65-F5344CB8AC3E}">
        <p14:creationId xmlns:p14="http://schemas.microsoft.com/office/powerpoint/2010/main" val="366588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A19DA6-926E-AC4D-A202-A11AC5AC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71" y="535113"/>
            <a:ext cx="8128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7406F-9B1D-8E4E-90A4-5BF0A5CFC494}"/>
              </a:ext>
            </a:extLst>
          </p:cNvPr>
          <p:cNvSpPr txBox="1"/>
          <p:nvPr/>
        </p:nvSpPr>
        <p:spPr>
          <a:xfrm>
            <a:off x="206829" y="165781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#1</a:t>
            </a:r>
          </a:p>
        </p:txBody>
      </p:sp>
    </p:spTree>
    <p:extLst>
      <p:ext uri="{BB962C8B-B14F-4D97-AF65-F5344CB8AC3E}">
        <p14:creationId xmlns:p14="http://schemas.microsoft.com/office/powerpoint/2010/main" val="124652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5B4B8-267D-4741-8519-60C658AF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84" y="1265183"/>
            <a:ext cx="6096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5FFE4-9815-BA47-A0D6-6C84DC5C9EBA}"/>
              </a:ext>
            </a:extLst>
          </p:cNvPr>
          <p:cNvSpPr txBox="1"/>
          <p:nvPr/>
        </p:nvSpPr>
        <p:spPr>
          <a:xfrm>
            <a:off x="206829" y="165781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#2</a:t>
            </a:r>
          </a:p>
        </p:txBody>
      </p:sp>
    </p:spTree>
    <p:extLst>
      <p:ext uri="{BB962C8B-B14F-4D97-AF65-F5344CB8AC3E}">
        <p14:creationId xmlns:p14="http://schemas.microsoft.com/office/powerpoint/2010/main" val="22281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B4D582-BF56-CE47-95A4-523C5DB785E0}"/>
              </a:ext>
            </a:extLst>
          </p:cNvPr>
          <p:cNvSpPr txBox="1"/>
          <p:nvPr/>
        </p:nvSpPr>
        <p:spPr>
          <a:xfrm>
            <a:off x="206829" y="165781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#3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A538A-654D-9096-EFC3-D1B81B6F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535113"/>
            <a:ext cx="91059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2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32</Words>
  <Application>Microsoft Macintosh PowerPoint</Application>
  <PresentationFormat>Widescreen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Davis, Robert E (red3u)</cp:lastModifiedBy>
  <cp:revision>4</cp:revision>
  <dcterms:created xsi:type="dcterms:W3CDTF">2020-02-22T15:44:10Z</dcterms:created>
  <dcterms:modified xsi:type="dcterms:W3CDTF">2024-02-22T18:24:49Z</dcterms:modified>
</cp:coreProperties>
</file>