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8" r:id="rId3"/>
    <p:sldId id="265" r:id="rId4"/>
    <p:sldId id="269" r:id="rId5"/>
    <p:sldId id="266" r:id="rId6"/>
    <p:sldId id="270" r:id="rId7"/>
    <p:sldId id="267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74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E006-70BA-004D-B36E-E24BC98A7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AB21B-C666-4C44-A0F0-53B5D21D2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44BB3-D3AD-4B40-817F-FC0F800B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DD87-4487-7F46-BAC3-45CBFD9E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D76C9-ACDA-C24C-A057-E601C2D8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2581-4895-944D-B7B8-E4E6470A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4B575-1B4B-3F45-B8AC-B3D156CEF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56E37-C223-A643-9D1B-7C71AB44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FECB-CA35-9743-B29F-A9A2484A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85206-1DB8-E240-BA70-486D49BD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1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1CCC2-79D3-B748-9545-127C32820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197EB-9460-304C-9908-FACE0282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1C90B-E12B-C040-AFA8-7AD829D5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AB539-32F1-A244-8EA4-6CFA9880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CD16-A4B2-0D4D-A79B-BF6B5A7C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1184-53D5-FF40-AA8A-D080E8C6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7BCC-19D0-854C-8E9D-75204DCF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71E23-32B8-704C-8C96-6B87909A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9F27D-7578-484D-97B6-135F5AEE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0695-AA8A-E840-94B7-DB66D637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2C06-6776-A140-8049-5B8DF54C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09CBD-99AA-1243-99D4-D1CE0F99C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482A6-F75E-1E4D-AA5C-C75F75B0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96D28-4970-4141-8034-B577380C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14BC-FBF7-FE40-BB65-A10C92F7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26AC-50E9-1747-81B3-83DCCE5D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C525-07A5-3C41-A42C-46B7B9BB3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27476-CBC1-084F-9F11-9D4BE9912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84425-D9C3-3145-A4B8-0CA094CB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7E2AD-693B-F54C-8F1F-63684360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AA3B5-8348-E84A-978F-4B3D6328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5DBE-33C2-804A-B680-1DCF39DF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34222-C1EB-9B45-8EE8-7D3ADEEC0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5C6F9-6FDC-C847-9C66-07BAC2034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FEC1C-4B4E-764D-944D-961A7FC8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23E1E-42BC-044E-BEE2-EBDF1FA3C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63E5B-7C79-C042-9549-4B986A99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96946-A150-9B44-BCF0-D252B437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939BD-0D52-A444-9223-218ABF2F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64B0-A863-AA42-BD75-798B302D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E1AFD-85E9-D841-B465-B632F172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5EC89-CDA9-8D40-8408-D8E21004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4FD93-FBB9-D144-8E46-61AF37D3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1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B27F7-411D-0D4A-B86E-A1A683E5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C0948-16EA-514C-8F18-3B00727A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ACFB1-4606-5B46-B803-696065F9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F11A-B723-2148-B144-11E499E2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38DD-82BB-9747-9677-A03FF3BA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6E13E-0B2D-174F-B6E9-8875C29A7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63A26-7E4A-924A-AC51-55A852B8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002A7-FC8F-3F43-860B-3258445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AC1D8-8D8C-A144-AD5C-D38E1F34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B175-8541-7841-880D-74D7B99B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F1CFB-E0DA-014C-A282-41E4E8FED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C9AC3-876A-D745-94A2-619419DB6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8CE58-4038-DA4D-8C00-249BCC75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906A8-35CE-E840-B9FB-C4652EE6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5B821-8749-3849-82AD-65A0C48B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76F0-28F8-6B4D-B987-8D248EB2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0071-3018-8B42-B10E-3BDB2E9D6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1655C-7CD4-2048-A493-E72C2727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F0A5-046D-E241-A6AC-6990B732BCA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B5F9-1CD3-3D4A-B38A-FCE78DC63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90F2-831E-C747-A758-4BCAFF335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B15A-58AE-CE47-A8AC-729FD2CB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390418" y="698643"/>
            <a:ext cx="212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is the wind</a:t>
            </a:r>
          </a:p>
          <a:p>
            <a:r>
              <a:rPr lang="en-US" dirty="0"/>
              <a:t>direction at 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F2D2-60D1-924D-9464-5CEB586A24F4}"/>
              </a:ext>
            </a:extLst>
          </p:cNvPr>
          <p:cNvSpPr txBox="1"/>
          <p:nvPr/>
        </p:nvSpPr>
        <p:spPr>
          <a:xfrm>
            <a:off x="7113920" y="2167847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0F138-98A3-67B2-4C53-B138F4B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DD86D4-D067-22A8-84B6-C4452EA3CA6D}"/>
              </a:ext>
            </a:extLst>
          </p:cNvPr>
          <p:cNvSpPr txBox="1"/>
          <p:nvPr/>
        </p:nvSpPr>
        <p:spPr>
          <a:xfrm>
            <a:off x="6421187" y="4107490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7390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390418" y="698643"/>
            <a:ext cx="2120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is the wind</a:t>
            </a:r>
          </a:p>
          <a:p>
            <a:r>
              <a:rPr lang="en-US" dirty="0"/>
              <a:t>direction at A?</a:t>
            </a:r>
          </a:p>
          <a:p>
            <a:endParaRPr lang="en-US" dirty="0"/>
          </a:p>
          <a:p>
            <a:r>
              <a:rPr lang="en-US" dirty="0"/>
              <a:t>Southwest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F2D2-60D1-924D-9464-5CEB586A24F4}"/>
              </a:ext>
            </a:extLst>
          </p:cNvPr>
          <p:cNvSpPr txBox="1"/>
          <p:nvPr/>
        </p:nvSpPr>
        <p:spPr>
          <a:xfrm>
            <a:off x="7113920" y="2167847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0F138-98A3-67B2-4C53-B138F4B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DD86D4-D067-22A8-84B6-C4452EA3CA6D}"/>
              </a:ext>
            </a:extLst>
          </p:cNvPr>
          <p:cNvSpPr txBox="1"/>
          <p:nvPr/>
        </p:nvSpPr>
        <p:spPr>
          <a:xfrm>
            <a:off x="6421187" y="4107490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529BD9A-71E8-328C-F56E-443C8FBFAF02}"/>
              </a:ext>
            </a:extLst>
          </p:cNvPr>
          <p:cNvSpPr/>
          <p:nvPr/>
        </p:nvSpPr>
        <p:spPr>
          <a:xfrm rot="18802685">
            <a:off x="5850579" y="4006392"/>
            <a:ext cx="1458930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1AC3DD-11DA-01C8-8AF6-BF41E63D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390418" y="698643"/>
            <a:ext cx="264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Where are the weakest</a:t>
            </a:r>
          </a:p>
          <a:p>
            <a:r>
              <a:rPr lang="en-US" dirty="0"/>
              <a:t> winds found?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F2D2-60D1-924D-9464-5CEB586A24F4}"/>
              </a:ext>
            </a:extLst>
          </p:cNvPr>
          <p:cNvSpPr txBox="1"/>
          <p:nvPr/>
        </p:nvSpPr>
        <p:spPr>
          <a:xfrm>
            <a:off x="5571239" y="1045998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CF409-689A-474C-B811-E501C2D66589}"/>
              </a:ext>
            </a:extLst>
          </p:cNvPr>
          <p:cNvSpPr txBox="1"/>
          <p:nvPr/>
        </p:nvSpPr>
        <p:spPr>
          <a:xfrm>
            <a:off x="5579255" y="2535067"/>
            <a:ext cx="3097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AEB1C-1FD4-AB4B-AD08-3CE29B40D01B}"/>
              </a:ext>
            </a:extLst>
          </p:cNvPr>
          <p:cNvSpPr txBox="1"/>
          <p:nvPr/>
        </p:nvSpPr>
        <p:spPr>
          <a:xfrm>
            <a:off x="5718111" y="3587646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8931B-1A5A-F24E-8174-10D6DF85CE67}"/>
              </a:ext>
            </a:extLst>
          </p:cNvPr>
          <p:cNvSpPr txBox="1"/>
          <p:nvPr/>
        </p:nvSpPr>
        <p:spPr>
          <a:xfrm>
            <a:off x="5768666" y="4403721"/>
            <a:ext cx="327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0826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1AC3DD-11DA-01C8-8AF6-BF41E63D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390418" y="698643"/>
            <a:ext cx="2641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Where are the weakest</a:t>
            </a:r>
          </a:p>
          <a:p>
            <a:r>
              <a:rPr lang="en-US" dirty="0"/>
              <a:t> winds found?</a:t>
            </a:r>
          </a:p>
          <a:p>
            <a:endParaRPr lang="en-US" dirty="0"/>
          </a:p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F2D2-60D1-924D-9464-5CEB586A24F4}"/>
              </a:ext>
            </a:extLst>
          </p:cNvPr>
          <p:cNvSpPr txBox="1"/>
          <p:nvPr/>
        </p:nvSpPr>
        <p:spPr>
          <a:xfrm>
            <a:off x="5571239" y="1045998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CF409-689A-474C-B811-E501C2D66589}"/>
              </a:ext>
            </a:extLst>
          </p:cNvPr>
          <p:cNvSpPr txBox="1"/>
          <p:nvPr/>
        </p:nvSpPr>
        <p:spPr>
          <a:xfrm>
            <a:off x="5579255" y="2535067"/>
            <a:ext cx="3097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AEB1C-1FD4-AB4B-AD08-3CE29B40D01B}"/>
              </a:ext>
            </a:extLst>
          </p:cNvPr>
          <p:cNvSpPr txBox="1"/>
          <p:nvPr/>
        </p:nvSpPr>
        <p:spPr>
          <a:xfrm>
            <a:off x="5718111" y="3587646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8931B-1A5A-F24E-8174-10D6DF85CE67}"/>
              </a:ext>
            </a:extLst>
          </p:cNvPr>
          <p:cNvSpPr txBox="1"/>
          <p:nvPr/>
        </p:nvSpPr>
        <p:spPr>
          <a:xfrm>
            <a:off x="5768666" y="4403721"/>
            <a:ext cx="327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57F3437-2728-C33D-DE8C-114C596BCAF6}"/>
              </a:ext>
            </a:extLst>
          </p:cNvPr>
          <p:cNvSpPr/>
          <p:nvPr/>
        </p:nvSpPr>
        <p:spPr>
          <a:xfrm rot="21306642">
            <a:off x="5168162" y="4404629"/>
            <a:ext cx="1458930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6ED0482-5760-4238-93C1-3E56CB3BCB8D}"/>
              </a:ext>
            </a:extLst>
          </p:cNvPr>
          <p:cNvSpPr/>
          <p:nvPr/>
        </p:nvSpPr>
        <p:spPr>
          <a:xfrm rot="20032112" flipV="1">
            <a:off x="5169321" y="965642"/>
            <a:ext cx="1121551" cy="452639"/>
          </a:xfrm>
          <a:prstGeom prst="rightArrow">
            <a:avLst>
              <a:gd name="adj1" fmla="val 4725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131836F-64B0-50CF-C1E3-0965B0A971FA}"/>
              </a:ext>
            </a:extLst>
          </p:cNvPr>
          <p:cNvSpPr/>
          <p:nvPr/>
        </p:nvSpPr>
        <p:spPr>
          <a:xfrm rot="20692458" flipV="1">
            <a:off x="5308596" y="2467461"/>
            <a:ext cx="920140" cy="452639"/>
          </a:xfrm>
          <a:prstGeom prst="rightArrow">
            <a:avLst>
              <a:gd name="adj1" fmla="val 4725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1CA1AB0-9C0C-0F70-01FE-99835C26D376}"/>
              </a:ext>
            </a:extLst>
          </p:cNvPr>
          <p:cNvSpPr/>
          <p:nvPr/>
        </p:nvSpPr>
        <p:spPr>
          <a:xfrm rot="20954096" flipV="1">
            <a:off x="5611562" y="3511855"/>
            <a:ext cx="554787" cy="452639"/>
          </a:xfrm>
          <a:prstGeom prst="rightArrow">
            <a:avLst>
              <a:gd name="adj1" fmla="val 4725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195209" y="729465"/>
            <a:ext cx="29406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 What is represented by</a:t>
            </a:r>
          </a:p>
          <a:p>
            <a:r>
              <a:rPr lang="en-US" dirty="0"/>
              <a:t>the ”576” contour?</a:t>
            </a:r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The pressure at 500 mb.</a:t>
            </a:r>
          </a:p>
          <a:p>
            <a:pPr marL="342900" indent="-342900">
              <a:buAutoNum type="alphaUcPeriod"/>
            </a:pPr>
            <a:r>
              <a:rPr lang="en-US" dirty="0"/>
              <a:t>The 500 mb temperature.</a:t>
            </a:r>
          </a:p>
          <a:p>
            <a:pPr marL="342900" indent="-342900">
              <a:buAutoNum type="alphaUcPeriod" startAt="3"/>
            </a:pPr>
            <a:r>
              <a:rPr lang="en-US" dirty="0"/>
              <a:t>The elevation of the</a:t>
            </a:r>
          </a:p>
          <a:p>
            <a:r>
              <a:rPr lang="en-US" dirty="0"/>
              <a:t>500 mb surface.</a:t>
            </a:r>
          </a:p>
          <a:p>
            <a:pPr marL="342900" indent="-342900">
              <a:buAutoNum type="alphaUcPeriod" startAt="4"/>
            </a:pPr>
            <a:r>
              <a:rPr lang="en-US" dirty="0"/>
              <a:t>The 500 mb dew point</a:t>
            </a:r>
          </a:p>
          <a:p>
            <a:r>
              <a:rPr lang="en-US" dirty="0"/>
              <a:t>temperature.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665D4-2D1B-7E40-8ECD-42012C96B9A0}"/>
              </a:ext>
            </a:extLst>
          </p:cNvPr>
          <p:cNvSpPr/>
          <p:nvPr/>
        </p:nvSpPr>
        <p:spPr>
          <a:xfrm>
            <a:off x="10808413" y="3698697"/>
            <a:ext cx="513708" cy="308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F0927-F46A-FD06-40A3-87D061C1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27D20-708B-25DB-9A07-CC1ECEC03C28}"/>
              </a:ext>
            </a:extLst>
          </p:cNvPr>
          <p:cNvSpPr/>
          <p:nvPr/>
        </p:nvSpPr>
        <p:spPr>
          <a:xfrm>
            <a:off x="9963282" y="4710086"/>
            <a:ext cx="513708" cy="308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195209" y="729465"/>
            <a:ext cx="26473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 What is represented by</a:t>
            </a:r>
          </a:p>
          <a:p>
            <a:r>
              <a:rPr lang="en-US" dirty="0"/>
              <a:t>the ”576” contour?</a:t>
            </a:r>
          </a:p>
          <a:p>
            <a:endParaRPr lang="en-US" dirty="0"/>
          </a:p>
          <a:p>
            <a:pPr marL="342900" indent="-342900">
              <a:buAutoNum type="alphaUcPeriod" startAt="3"/>
            </a:pPr>
            <a:r>
              <a:rPr lang="en-US" dirty="0"/>
              <a:t>The elevation of the</a:t>
            </a:r>
          </a:p>
          <a:p>
            <a:r>
              <a:rPr lang="en-US" dirty="0"/>
              <a:t>500 mb surface is </a:t>
            </a:r>
          </a:p>
          <a:p>
            <a:r>
              <a:rPr lang="en-US" dirty="0"/>
              <a:t>5,760 m above Earth’s </a:t>
            </a:r>
          </a:p>
          <a:p>
            <a:r>
              <a:rPr lang="en-US" dirty="0"/>
              <a:t>surface.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665D4-2D1B-7E40-8ECD-42012C96B9A0}"/>
              </a:ext>
            </a:extLst>
          </p:cNvPr>
          <p:cNvSpPr/>
          <p:nvPr/>
        </p:nvSpPr>
        <p:spPr>
          <a:xfrm>
            <a:off x="10808413" y="3698697"/>
            <a:ext cx="513708" cy="308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F0927-F46A-FD06-40A3-87D061C1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C27D20-708B-25DB-9A07-CC1ECEC03C28}"/>
              </a:ext>
            </a:extLst>
          </p:cNvPr>
          <p:cNvSpPr/>
          <p:nvPr/>
        </p:nvSpPr>
        <p:spPr>
          <a:xfrm>
            <a:off x="9963282" y="4710086"/>
            <a:ext cx="513708" cy="308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297950" y="647272"/>
            <a:ext cx="287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/>
              <a:t>Where would you expect</a:t>
            </a:r>
          </a:p>
          <a:p>
            <a:r>
              <a:rPr lang="en-US" dirty="0"/>
              <a:t>to find a surface low</a:t>
            </a:r>
          </a:p>
          <a:p>
            <a:r>
              <a:rPr lang="en-US" dirty="0"/>
              <a:t>pressure system?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F2D2-60D1-924D-9464-5CEB586A24F4}"/>
              </a:ext>
            </a:extLst>
          </p:cNvPr>
          <p:cNvSpPr txBox="1"/>
          <p:nvPr/>
        </p:nvSpPr>
        <p:spPr>
          <a:xfrm>
            <a:off x="4822783" y="2065106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D4B93-05AF-E14C-89C5-7A3975B4BDF6}"/>
              </a:ext>
            </a:extLst>
          </p:cNvPr>
          <p:cNvSpPr txBox="1"/>
          <p:nvPr/>
        </p:nvSpPr>
        <p:spPr>
          <a:xfrm>
            <a:off x="5478617" y="2967520"/>
            <a:ext cx="3097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7A86F-0A4E-0A4B-951C-7F29B1AE1716}"/>
              </a:ext>
            </a:extLst>
          </p:cNvPr>
          <p:cNvSpPr txBox="1"/>
          <p:nvPr/>
        </p:nvSpPr>
        <p:spPr>
          <a:xfrm>
            <a:off x="6177256" y="3830546"/>
            <a:ext cx="3080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61D71-4662-114C-9AEB-91CA96E7156D}"/>
              </a:ext>
            </a:extLst>
          </p:cNvPr>
          <p:cNvSpPr txBox="1"/>
          <p:nvPr/>
        </p:nvSpPr>
        <p:spPr>
          <a:xfrm>
            <a:off x="7738932" y="3553146"/>
            <a:ext cx="327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C3B93-ADD2-397F-44B8-C7935827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BC3E1-9720-2EC8-70CE-ACA7B241838B}"/>
              </a:ext>
            </a:extLst>
          </p:cNvPr>
          <p:cNvSpPr txBox="1"/>
          <p:nvPr/>
        </p:nvSpPr>
        <p:spPr>
          <a:xfrm>
            <a:off x="4981641" y="3915551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41511-0ADD-572E-69E3-884024D1B8A2}"/>
              </a:ext>
            </a:extLst>
          </p:cNvPr>
          <p:cNvSpPr txBox="1"/>
          <p:nvPr/>
        </p:nvSpPr>
        <p:spPr>
          <a:xfrm>
            <a:off x="5785339" y="4367100"/>
            <a:ext cx="3097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05380-2F83-FB9B-AB88-95CE419C40D2}"/>
              </a:ext>
            </a:extLst>
          </p:cNvPr>
          <p:cNvSpPr txBox="1"/>
          <p:nvPr/>
        </p:nvSpPr>
        <p:spPr>
          <a:xfrm>
            <a:off x="6592895" y="3622726"/>
            <a:ext cx="3080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FC1BD-FC27-DBA7-BEED-03D9A7205554}"/>
              </a:ext>
            </a:extLst>
          </p:cNvPr>
          <p:cNvSpPr txBox="1"/>
          <p:nvPr/>
        </p:nvSpPr>
        <p:spPr>
          <a:xfrm>
            <a:off x="7430961" y="2935522"/>
            <a:ext cx="327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8269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647FE-9197-A046-94BF-47AC070EBAB4}"/>
              </a:ext>
            </a:extLst>
          </p:cNvPr>
          <p:cNvSpPr txBox="1"/>
          <p:nvPr/>
        </p:nvSpPr>
        <p:spPr>
          <a:xfrm>
            <a:off x="297950" y="647272"/>
            <a:ext cx="2874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/>
              <a:t>Where would you expect</a:t>
            </a:r>
          </a:p>
          <a:p>
            <a:r>
              <a:rPr lang="en-US" dirty="0"/>
              <a:t>to find a surface low</a:t>
            </a:r>
          </a:p>
          <a:p>
            <a:r>
              <a:rPr lang="en-US" dirty="0"/>
              <a:t>pressure system?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F2D2-60D1-924D-9464-5CEB586A24F4}"/>
              </a:ext>
            </a:extLst>
          </p:cNvPr>
          <p:cNvSpPr txBox="1"/>
          <p:nvPr/>
        </p:nvSpPr>
        <p:spPr>
          <a:xfrm>
            <a:off x="4822783" y="2065106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D4B93-05AF-E14C-89C5-7A3975B4BDF6}"/>
              </a:ext>
            </a:extLst>
          </p:cNvPr>
          <p:cNvSpPr txBox="1"/>
          <p:nvPr/>
        </p:nvSpPr>
        <p:spPr>
          <a:xfrm>
            <a:off x="5478617" y="2967520"/>
            <a:ext cx="3097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7A86F-0A4E-0A4B-951C-7F29B1AE1716}"/>
              </a:ext>
            </a:extLst>
          </p:cNvPr>
          <p:cNvSpPr txBox="1"/>
          <p:nvPr/>
        </p:nvSpPr>
        <p:spPr>
          <a:xfrm>
            <a:off x="6177256" y="3830546"/>
            <a:ext cx="3080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61D71-4662-114C-9AEB-91CA96E7156D}"/>
              </a:ext>
            </a:extLst>
          </p:cNvPr>
          <p:cNvSpPr txBox="1"/>
          <p:nvPr/>
        </p:nvSpPr>
        <p:spPr>
          <a:xfrm>
            <a:off x="7738932" y="3553146"/>
            <a:ext cx="327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C3B93-ADD2-397F-44B8-C7935827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8" y="317293"/>
            <a:ext cx="7772400" cy="6540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BC3E1-9720-2EC8-70CE-ACA7B241838B}"/>
              </a:ext>
            </a:extLst>
          </p:cNvPr>
          <p:cNvSpPr txBox="1"/>
          <p:nvPr/>
        </p:nvSpPr>
        <p:spPr>
          <a:xfrm>
            <a:off x="4981641" y="3915551"/>
            <a:ext cx="3177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41511-0ADD-572E-69E3-884024D1B8A2}"/>
              </a:ext>
            </a:extLst>
          </p:cNvPr>
          <p:cNvSpPr txBox="1"/>
          <p:nvPr/>
        </p:nvSpPr>
        <p:spPr>
          <a:xfrm>
            <a:off x="5785339" y="4367100"/>
            <a:ext cx="3097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FC1BD-FC27-DBA7-BEED-03D9A7205554}"/>
              </a:ext>
            </a:extLst>
          </p:cNvPr>
          <p:cNvSpPr txBox="1"/>
          <p:nvPr/>
        </p:nvSpPr>
        <p:spPr>
          <a:xfrm>
            <a:off x="7430961" y="2935522"/>
            <a:ext cx="327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E1E0A-D9C8-269B-255C-92F04E2CA591}"/>
              </a:ext>
            </a:extLst>
          </p:cNvPr>
          <p:cNvSpPr txBox="1"/>
          <p:nvPr/>
        </p:nvSpPr>
        <p:spPr>
          <a:xfrm>
            <a:off x="6624747" y="3490801"/>
            <a:ext cx="35779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DBD22-6B49-6152-8DC0-78FA793BD3A9}"/>
              </a:ext>
            </a:extLst>
          </p:cNvPr>
          <p:cNvCxnSpPr>
            <a:cxnSpLocks/>
          </p:cNvCxnSpPr>
          <p:nvPr/>
        </p:nvCxnSpPr>
        <p:spPr>
          <a:xfrm flipH="1" flipV="1">
            <a:off x="6853416" y="979201"/>
            <a:ext cx="1333662" cy="4368654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CA41DA-EEE3-351C-0211-3D35BE6E38B2}"/>
              </a:ext>
            </a:extLst>
          </p:cNvPr>
          <p:cNvCxnSpPr>
            <a:cxnSpLocks/>
          </p:cNvCxnSpPr>
          <p:nvPr/>
        </p:nvCxnSpPr>
        <p:spPr>
          <a:xfrm flipH="1" flipV="1">
            <a:off x="5860272" y="3120188"/>
            <a:ext cx="203560" cy="2130685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659305-C0EB-9F46-8678-98F137A1BC59}"/>
              </a:ext>
            </a:extLst>
          </p:cNvPr>
          <p:cNvSpPr txBox="1"/>
          <p:nvPr/>
        </p:nvSpPr>
        <p:spPr>
          <a:xfrm>
            <a:off x="7758295" y="5411481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Ridge axis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9992C-BA09-8340-E509-57F8118DC978}"/>
              </a:ext>
            </a:extLst>
          </p:cNvPr>
          <p:cNvSpPr txBox="1"/>
          <p:nvPr/>
        </p:nvSpPr>
        <p:spPr>
          <a:xfrm>
            <a:off x="5278246" y="2684912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Trough axis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D204AA-9AEC-925A-D6E0-B7967F368266}"/>
              </a:ext>
            </a:extLst>
          </p:cNvPr>
          <p:cNvSpPr txBox="1"/>
          <p:nvPr/>
        </p:nvSpPr>
        <p:spPr>
          <a:xfrm>
            <a:off x="224867" y="172976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C.  Surface cyclones tend </a:t>
            </a:r>
          </a:p>
          <a:p>
            <a:r>
              <a:rPr lang="en-US" dirty="0"/>
              <a:t>to be found downstream</a:t>
            </a:r>
          </a:p>
          <a:p>
            <a:r>
              <a:rPr lang="en-US" dirty="0"/>
              <a:t>of upper air troughs and</a:t>
            </a:r>
          </a:p>
          <a:p>
            <a:r>
              <a:rPr lang="en-US" dirty="0"/>
              <a:t>upstream of ridges.</a:t>
            </a:r>
          </a:p>
        </p:txBody>
      </p:sp>
    </p:spTree>
    <p:extLst>
      <p:ext uri="{BB962C8B-B14F-4D97-AF65-F5344CB8AC3E}">
        <p14:creationId xmlns:p14="http://schemas.microsoft.com/office/powerpoint/2010/main" val="376870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C020B-A347-604B-F4DC-C00909CC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0"/>
            <a:ext cx="9805988" cy="6821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C962A3-B79B-1BCE-5D5E-2DA474874FDC}"/>
              </a:ext>
            </a:extLst>
          </p:cNvPr>
          <p:cNvSpPr/>
          <p:nvPr/>
        </p:nvSpPr>
        <p:spPr>
          <a:xfrm>
            <a:off x="5250873" y="2507673"/>
            <a:ext cx="955963" cy="1025236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1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176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Robert E (red3u)</dc:creator>
  <cp:lastModifiedBy>Davis, Robert E (red3u)</cp:lastModifiedBy>
  <cp:revision>5</cp:revision>
  <dcterms:created xsi:type="dcterms:W3CDTF">2022-02-28T15:24:25Z</dcterms:created>
  <dcterms:modified xsi:type="dcterms:W3CDTF">2024-02-22T18:59:53Z</dcterms:modified>
</cp:coreProperties>
</file>