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7" r:id="rId3"/>
    <p:sldId id="266" r:id="rId4"/>
    <p:sldId id="264" r:id="rId5"/>
    <p:sldId id="256" r:id="rId6"/>
    <p:sldId id="257" r:id="rId7"/>
    <p:sldId id="262" r:id="rId8"/>
    <p:sldId id="263" r:id="rId9"/>
    <p:sldId id="260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17" d="100"/>
          <a:sy n="117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CB48-B8E1-4422-D9C0-37C7AACFB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C1F9E-4866-E7E6-8528-DD9992B48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DD9A-8D05-C01B-72C8-59019B87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BB07D-390B-89DD-4FE4-C55C83B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5D84F-2356-5F21-CE59-0760B16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A1A8-DF94-A9A7-5BDE-C9B8525D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97B06-A167-8F7E-88FB-BF16F3054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CF8A5-3094-B7F4-96EC-A6BDAF9B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062E-4BAC-D718-44AC-DCA5C7F3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D05F6-CB69-5B6D-7A1A-8626348F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7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E5AA1-C59E-113C-A798-59A6FD91C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CE55D-199E-6E67-1F2E-2CD391CD4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78267-8484-BC13-3A3E-8BAF2213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5AF8-85BC-EB32-E630-D75F9306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09B5F-C69C-B2FF-9D99-FC016B0B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E9A2-0D2F-3EDB-47D2-D5E89F10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75CE0-4A87-675A-0D54-17370FF0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0D0A-AD9A-D9E9-3F81-CBF364AA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33B5-0FAE-F420-7CB6-A1A9EE10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ACBB9-32B2-F254-3385-C497CE1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1D13-4FA9-F875-FFC0-E79DABB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55F9E-BB3F-9F63-D978-34EF83C9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1EE6F-18C3-3190-06BC-7BDA706E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C649-327D-7D1A-D1C5-34F61EE3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5F17-4EB9-1957-3B19-6446790B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B6B4-C08A-7D46-1613-5467A1BA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D1003-97E4-F65C-48BD-478C45EA8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AA9A7-FE71-02E2-8895-9F42A85A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B425D-4056-13D2-A9D4-B9A1768A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2DB24-50EB-3AE6-4F79-DAED43BC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A63A0-A7A6-9F04-7188-4FDBEE18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FC5A-5617-4643-7942-73F17D85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AD8E-B6E3-309D-0D93-934A7576C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9A8D1-B1E4-004C-4F85-CBA6F1120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1CC7B-AFA3-8846-CFB6-2B3207DB3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ADADA-B70E-546C-E63D-09C3E2711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9C284-B6C3-CF4A-744B-96A9D52F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D5055-BF62-7A0C-749E-6127E874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40555-04A0-A3CC-2EB8-BC7CD1B9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D55E-1024-2AFC-A606-5EEAA6AC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B8AF2-6FF4-7530-0216-16D9757A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62D5B-F1F8-63C6-2CB2-FA6C3CAC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13DA3-37DD-0ABE-C391-A05A7DBA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F8479-42CF-E9C4-A552-6A5C0FA4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49A44-41F5-A820-0D3A-674C988A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C0C0-366F-B134-6410-03596170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8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31AB-74C2-6653-8F46-96A5DA2E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00D38-B0F1-C6BA-4E77-CB7E4B8A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B83F4-E91B-D8F3-EF95-88F92F9E3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B339E-819D-8860-1F68-5F0DEA1D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A7124-11AB-D90A-B05A-4FAD6588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0C5F4-364C-2C72-C6AC-D12A2093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F4A7-0E1B-27D1-090C-A8F99BB7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E8998-442E-2139-E908-A4D72FDD8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15031-48C0-84E0-A28A-820141258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69075-FBEC-7D36-7035-6214C118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B5BE0-5199-6D5C-03D5-CDB3E391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268E0-AFCC-BE74-4267-D7CD338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9DB77-03F3-A5E6-7281-3E72FD7A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3C14A-A9CF-57B3-0A5A-EAEC5F64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0927-EFAC-9193-E676-67B78F598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A7082-B68D-054D-BDD4-E58FF14A3571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BB7D-58F6-9FEF-FC70-E830C9823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197B2-C93A-C811-584F-0892AAC2F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0045-0B7E-0B4E-B9F3-11302571A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40B73-4E7A-CBEE-3819-33C70809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9" y="1096847"/>
            <a:ext cx="4082142" cy="4228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4F74-6727-59B1-48FF-DE4EE558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9" y="1169955"/>
            <a:ext cx="4082142" cy="4061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F6402-340E-14DA-B07A-94E55BB07079}"/>
              </a:ext>
            </a:extLst>
          </p:cNvPr>
          <p:cNvSpPr txBox="1"/>
          <p:nvPr/>
        </p:nvSpPr>
        <p:spPr>
          <a:xfrm>
            <a:off x="2679006" y="835237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CD1B8-1DCD-22A1-C798-0FC2BFD91730}"/>
              </a:ext>
            </a:extLst>
          </p:cNvPr>
          <p:cNvSpPr txBox="1"/>
          <p:nvPr/>
        </p:nvSpPr>
        <p:spPr>
          <a:xfrm>
            <a:off x="7991236" y="835237"/>
            <a:ext cx="142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Place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F9D8B-0EFC-AF77-18A2-9CE1484E40EF}"/>
              </a:ext>
            </a:extLst>
          </p:cNvPr>
          <p:cNvSpPr txBox="1"/>
          <p:nvPr/>
        </p:nvSpPr>
        <p:spPr>
          <a:xfrm>
            <a:off x="2503766" y="5644530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12.7 pts/forecast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F44B8-8007-14C5-1E71-2379ECA388B6}"/>
              </a:ext>
            </a:extLst>
          </p:cNvPr>
          <p:cNvSpPr txBox="1"/>
          <p:nvPr/>
        </p:nvSpPr>
        <p:spPr>
          <a:xfrm>
            <a:off x="7991236" y="5644530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12.6 pts/forecast</a:t>
            </a:r>
          </a:p>
        </p:txBody>
      </p:sp>
    </p:spTree>
    <p:extLst>
      <p:ext uri="{BB962C8B-B14F-4D97-AF65-F5344CB8AC3E}">
        <p14:creationId xmlns:p14="http://schemas.microsoft.com/office/powerpoint/2010/main" val="372113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2E30-A346-F4D3-D659-897C7AD9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F83EB8-6FD4-AE57-5684-5A33153CB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582" y="1825625"/>
            <a:ext cx="6046836" cy="4351338"/>
          </a:xfrm>
        </p:spPr>
      </p:pic>
    </p:spTree>
    <p:extLst>
      <p:ext uri="{BB962C8B-B14F-4D97-AF65-F5344CB8AC3E}">
        <p14:creationId xmlns:p14="http://schemas.microsoft.com/office/powerpoint/2010/main" val="7657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08688A-40B4-A1E6-28F6-D05CFA4AE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514" y="1071511"/>
            <a:ext cx="4691635" cy="4714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771EF-C35E-A9F6-D25F-F98DE5730037}"/>
              </a:ext>
            </a:extLst>
          </p:cNvPr>
          <p:cNvSpPr txBox="1"/>
          <p:nvPr/>
        </p:nvSpPr>
        <p:spPr>
          <a:xfrm>
            <a:off x="4893168" y="424543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8D4AE-1227-B90A-CB6C-BD29F2AD4893}"/>
              </a:ext>
            </a:extLst>
          </p:cNvPr>
          <p:cNvSpPr txBox="1"/>
          <p:nvPr/>
        </p:nvSpPr>
        <p:spPr>
          <a:xfrm>
            <a:off x="4893168" y="6064125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11.9 pts/forecast</a:t>
            </a:r>
          </a:p>
        </p:txBody>
      </p:sp>
    </p:spTree>
    <p:extLst>
      <p:ext uri="{BB962C8B-B14F-4D97-AF65-F5344CB8AC3E}">
        <p14:creationId xmlns:p14="http://schemas.microsoft.com/office/powerpoint/2010/main" val="29967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233F39-07FC-4613-C172-ACDCF5C75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27" y="1655763"/>
            <a:ext cx="4071257" cy="4156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D30470-F62B-1C43-4406-5592E47F6DE8}"/>
              </a:ext>
            </a:extLst>
          </p:cNvPr>
          <p:cNvSpPr txBox="1"/>
          <p:nvPr/>
        </p:nvSpPr>
        <p:spPr>
          <a:xfrm>
            <a:off x="5139509" y="740231"/>
            <a:ext cx="1216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9151B-F851-FB93-E502-DE5A8D41F54A}"/>
              </a:ext>
            </a:extLst>
          </p:cNvPr>
          <p:cNvSpPr txBox="1"/>
          <p:nvPr/>
        </p:nvSpPr>
        <p:spPr>
          <a:xfrm>
            <a:off x="4860521" y="5933103"/>
            <a:ext cx="177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11.8 </a:t>
            </a:r>
            <a:r>
              <a:rPr lang="en-US" dirty="0"/>
              <a:t>pts/forecast</a:t>
            </a:r>
          </a:p>
        </p:txBody>
      </p:sp>
    </p:spTree>
    <p:extLst>
      <p:ext uri="{BB962C8B-B14F-4D97-AF65-F5344CB8AC3E}">
        <p14:creationId xmlns:p14="http://schemas.microsoft.com/office/powerpoint/2010/main" val="371863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5874C8-0686-F0B1-26AB-3D53E5C7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390650"/>
            <a:ext cx="3352800" cy="468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71E89-0B47-40AC-DEE5-FD5134D7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471" y="0"/>
            <a:ext cx="310214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E9C5B5-CB17-D65C-61AA-1340031D9EE3}"/>
              </a:ext>
            </a:extLst>
          </p:cNvPr>
          <p:cNvSpPr txBox="1"/>
          <p:nvPr/>
        </p:nvSpPr>
        <p:spPr>
          <a:xfrm>
            <a:off x="1132402" y="141514"/>
            <a:ext cx="15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17788-6874-832C-EC03-CA5712699970}"/>
              </a:ext>
            </a:extLst>
          </p:cNvPr>
          <p:cNvSpPr txBox="1"/>
          <p:nvPr/>
        </p:nvSpPr>
        <p:spPr>
          <a:xfrm>
            <a:off x="8198521" y="674915"/>
            <a:ext cx="3367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students bested Prof. Davis</a:t>
            </a:r>
          </a:p>
          <a:p>
            <a:endParaRPr lang="en-US" dirty="0"/>
          </a:p>
          <a:p>
            <a:r>
              <a:rPr lang="en-US" dirty="0"/>
              <a:t>18 student performed better than</a:t>
            </a:r>
          </a:p>
          <a:p>
            <a:r>
              <a:rPr lang="en-US" dirty="0"/>
              <a:t>the National Weather Service</a:t>
            </a:r>
          </a:p>
        </p:txBody>
      </p:sp>
    </p:spTree>
    <p:extLst>
      <p:ext uri="{BB962C8B-B14F-4D97-AF65-F5344CB8AC3E}">
        <p14:creationId xmlns:p14="http://schemas.microsoft.com/office/powerpoint/2010/main" val="273723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EEC422F-E6CC-1B8C-9BAC-320C527206BA}"/>
              </a:ext>
            </a:extLst>
          </p:cNvPr>
          <p:cNvGrpSpPr/>
          <p:nvPr/>
        </p:nvGrpSpPr>
        <p:grpSpPr>
          <a:xfrm>
            <a:off x="1098621" y="-1"/>
            <a:ext cx="9820245" cy="6738257"/>
            <a:chOff x="1098621" y="-1"/>
            <a:chExt cx="9820245" cy="67382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3606E7-3BD5-49D1-BC62-C232BB98A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621" y="-1"/>
              <a:ext cx="9820245" cy="673825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101B8B-0929-69CF-613B-032417F86904}"/>
                </a:ext>
              </a:extLst>
            </p:cNvPr>
            <p:cNvSpPr txBox="1"/>
            <p:nvPr/>
          </p:nvSpPr>
          <p:spPr>
            <a:xfrm>
              <a:off x="8948057" y="3113308"/>
              <a:ext cx="282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91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8AFF73-EAB5-A49D-DDBB-8271902B6EDD}"/>
              </a:ext>
            </a:extLst>
          </p:cNvPr>
          <p:cNvGrpSpPr/>
          <p:nvPr/>
        </p:nvGrpSpPr>
        <p:grpSpPr>
          <a:xfrm>
            <a:off x="1523999" y="0"/>
            <a:ext cx="9165771" cy="6874328"/>
            <a:chOff x="1523999" y="0"/>
            <a:chExt cx="9165771" cy="68743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A518B9-2038-90C0-7214-D6CF2826D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999" y="0"/>
              <a:ext cx="9165771" cy="68743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80C5BA-EB85-A7A5-EFC4-2912733CA6E1}"/>
                </a:ext>
              </a:extLst>
            </p:cNvPr>
            <p:cNvSpPr/>
            <p:nvPr/>
          </p:nvSpPr>
          <p:spPr>
            <a:xfrm rot="20838253">
              <a:off x="7013370" y="3783282"/>
              <a:ext cx="195943" cy="8490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8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165100"/>
            <a:ext cx="9144000" cy="6515100"/>
            <a:chOff x="0" y="165100"/>
            <a:chExt cx="9144000" cy="6515100"/>
          </a:xfrm>
        </p:grpSpPr>
        <p:pic>
          <p:nvPicPr>
            <p:cNvPr id="4" name="Picture 3" descr="surface.jp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100"/>
              <a:ext cx="9144000" cy="6515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82329" y="4387334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54840" y="3170956"/>
              <a:ext cx="357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20618" y="3155622"/>
              <a:ext cx="347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260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00112" y="392290"/>
            <a:ext cx="7323667" cy="5858933"/>
            <a:chOff x="776111" y="392289"/>
            <a:chExt cx="7323667" cy="5858933"/>
          </a:xfrm>
        </p:grpSpPr>
        <p:pic>
          <p:nvPicPr>
            <p:cNvPr id="4" name="Picture 3" descr="500mb.2.jp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11" y="392289"/>
              <a:ext cx="7323667" cy="585893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81222" y="3513667"/>
              <a:ext cx="155222" cy="14111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2289" y="3059290"/>
              <a:ext cx="155222" cy="14111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D0D0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42" y="2897413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1252" y="344050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3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FA0487-EA55-FA56-EA0D-FBD87DBE82B0}"/>
              </a:ext>
            </a:extLst>
          </p:cNvPr>
          <p:cNvCxnSpPr/>
          <p:nvPr/>
        </p:nvCxnSpPr>
        <p:spPr>
          <a:xfrm>
            <a:off x="2950029" y="5214257"/>
            <a:ext cx="604157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26822243-FC94-F473-CEF1-2E5A5B1AD1DD}"/>
              </a:ext>
            </a:extLst>
          </p:cNvPr>
          <p:cNvSpPr/>
          <p:nvPr/>
        </p:nvSpPr>
        <p:spPr>
          <a:xfrm>
            <a:off x="2881745" y="3641724"/>
            <a:ext cx="5874328" cy="1068821"/>
          </a:xfrm>
          <a:custGeom>
            <a:avLst/>
            <a:gdLst>
              <a:gd name="connsiteX0" fmla="*/ 0 w 5874328"/>
              <a:gd name="connsiteY0" fmla="*/ 1068821 h 1068821"/>
              <a:gd name="connsiteX1" fmla="*/ 568037 w 5874328"/>
              <a:gd name="connsiteY1" fmla="*/ 777876 h 1068821"/>
              <a:gd name="connsiteX2" fmla="*/ 1260764 w 5874328"/>
              <a:gd name="connsiteY2" fmla="*/ 473076 h 1068821"/>
              <a:gd name="connsiteX3" fmla="*/ 1828800 w 5874328"/>
              <a:gd name="connsiteY3" fmla="*/ 265258 h 1068821"/>
              <a:gd name="connsiteX4" fmla="*/ 2452255 w 5874328"/>
              <a:gd name="connsiteY4" fmla="*/ 112858 h 1068821"/>
              <a:gd name="connsiteX5" fmla="*/ 3117273 w 5874328"/>
              <a:gd name="connsiteY5" fmla="*/ 2021 h 1068821"/>
              <a:gd name="connsiteX6" fmla="*/ 3837710 w 5874328"/>
              <a:gd name="connsiteY6" fmla="*/ 57440 h 1068821"/>
              <a:gd name="connsiteX7" fmla="*/ 4419600 w 5874328"/>
              <a:gd name="connsiteY7" fmla="*/ 251403 h 1068821"/>
              <a:gd name="connsiteX8" fmla="*/ 4959928 w 5874328"/>
              <a:gd name="connsiteY8" fmla="*/ 473076 h 1068821"/>
              <a:gd name="connsiteX9" fmla="*/ 5361710 w 5874328"/>
              <a:gd name="connsiteY9" fmla="*/ 694749 h 1068821"/>
              <a:gd name="connsiteX10" fmla="*/ 5611091 w 5874328"/>
              <a:gd name="connsiteY10" fmla="*/ 847149 h 1068821"/>
              <a:gd name="connsiteX11" fmla="*/ 5874328 w 5874328"/>
              <a:gd name="connsiteY11" fmla="*/ 999549 h 10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4328" h="1068821">
                <a:moveTo>
                  <a:pt x="0" y="1068821"/>
                </a:moveTo>
                <a:cubicBezTo>
                  <a:pt x="178955" y="972994"/>
                  <a:pt x="357910" y="877167"/>
                  <a:pt x="568037" y="777876"/>
                </a:cubicBezTo>
                <a:cubicBezTo>
                  <a:pt x="778164" y="678585"/>
                  <a:pt x="1050637" y="558512"/>
                  <a:pt x="1260764" y="473076"/>
                </a:cubicBezTo>
                <a:cubicBezTo>
                  <a:pt x="1470891" y="387640"/>
                  <a:pt x="1630218" y="325294"/>
                  <a:pt x="1828800" y="265258"/>
                </a:cubicBezTo>
                <a:cubicBezTo>
                  <a:pt x="2027382" y="205222"/>
                  <a:pt x="2237509" y="156731"/>
                  <a:pt x="2452255" y="112858"/>
                </a:cubicBezTo>
                <a:cubicBezTo>
                  <a:pt x="2667001" y="68985"/>
                  <a:pt x="2886364" y="11257"/>
                  <a:pt x="3117273" y="2021"/>
                </a:cubicBezTo>
                <a:cubicBezTo>
                  <a:pt x="3348182" y="-7215"/>
                  <a:pt x="3620656" y="15876"/>
                  <a:pt x="3837710" y="57440"/>
                </a:cubicBezTo>
                <a:cubicBezTo>
                  <a:pt x="4054764" y="99004"/>
                  <a:pt x="4232564" y="182130"/>
                  <a:pt x="4419600" y="251403"/>
                </a:cubicBezTo>
                <a:cubicBezTo>
                  <a:pt x="4606636" y="320676"/>
                  <a:pt x="4802910" y="399185"/>
                  <a:pt x="4959928" y="473076"/>
                </a:cubicBezTo>
                <a:cubicBezTo>
                  <a:pt x="5116946" y="546967"/>
                  <a:pt x="5253183" y="632403"/>
                  <a:pt x="5361710" y="694749"/>
                </a:cubicBezTo>
                <a:cubicBezTo>
                  <a:pt x="5470237" y="757094"/>
                  <a:pt x="5525655" y="796349"/>
                  <a:pt x="5611091" y="847149"/>
                </a:cubicBezTo>
                <a:cubicBezTo>
                  <a:pt x="5696527" y="897949"/>
                  <a:pt x="5785427" y="948749"/>
                  <a:pt x="5874328" y="99954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FEF9BB-3FB2-843B-203F-7925DBFBD62F}"/>
              </a:ext>
            </a:extLst>
          </p:cNvPr>
          <p:cNvSpPr/>
          <p:nvPr/>
        </p:nvSpPr>
        <p:spPr>
          <a:xfrm>
            <a:off x="2923307" y="2161317"/>
            <a:ext cx="5874328" cy="1579410"/>
          </a:xfrm>
          <a:custGeom>
            <a:avLst/>
            <a:gdLst>
              <a:gd name="connsiteX0" fmla="*/ 0 w 5874328"/>
              <a:gd name="connsiteY0" fmla="*/ 1068821 h 1068821"/>
              <a:gd name="connsiteX1" fmla="*/ 568037 w 5874328"/>
              <a:gd name="connsiteY1" fmla="*/ 777876 h 1068821"/>
              <a:gd name="connsiteX2" fmla="*/ 1260764 w 5874328"/>
              <a:gd name="connsiteY2" fmla="*/ 473076 h 1068821"/>
              <a:gd name="connsiteX3" fmla="*/ 1828800 w 5874328"/>
              <a:gd name="connsiteY3" fmla="*/ 265258 h 1068821"/>
              <a:gd name="connsiteX4" fmla="*/ 2452255 w 5874328"/>
              <a:gd name="connsiteY4" fmla="*/ 112858 h 1068821"/>
              <a:gd name="connsiteX5" fmla="*/ 3117273 w 5874328"/>
              <a:gd name="connsiteY5" fmla="*/ 2021 h 1068821"/>
              <a:gd name="connsiteX6" fmla="*/ 3837710 w 5874328"/>
              <a:gd name="connsiteY6" fmla="*/ 57440 h 1068821"/>
              <a:gd name="connsiteX7" fmla="*/ 4419600 w 5874328"/>
              <a:gd name="connsiteY7" fmla="*/ 251403 h 1068821"/>
              <a:gd name="connsiteX8" fmla="*/ 4959928 w 5874328"/>
              <a:gd name="connsiteY8" fmla="*/ 473076 h 1068821"/>
              <a:gd name="connsiteX9" fmla="*/ 5361710 w 5874328"/>
              <a:gd name="connsiteY9" fmla="*/ 694749 h 1068821"/>
              <a:gd name="connsiteX10" fmla="*/ 5611091 w 5874328"/>
              <a:gd name="connsiteY10" fmla="*/ 847149 h 1068821"/>
              <a:gd name="connsiteX11" fmla="*/ 5874328 w 5874328"/>
              <a:gd name="connsiteY11" fmla="*/ 999549 h 10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4328" h="1068821">
                <a:moveTo>
                  <a:pt x="0" y="1068821"/>
                </a:moveTo>
                <a:cubicBezTo>
                  <a:pt x="178955" y="972994"/>
                  <a:pt x="357910" y="877167"/>
                  <a:pt x="568037" y="777876"/>
                </a:cubicBezTo>
                <a:cubicBezTo>
                  <a:pt x="778164" y="678585"/>
                  <a:pt x="1050637" y="558512"/>
                  <a:pt x="1260764" y="473076"/>
                </a:cubicBezTo>
                <a:cubicBezTo>
                  <a:pt x="1470891" y="387640"/>
                  <a:pt x="1630218" y="325294"/>
                  <a:pt x="1828800" y="265258"/>
                </a:cubicBezTo>
                <a:cubicBezTo>
                  <a:pt x="2027382" y="205222"/>
                  <a:pt x="2237509" y="156731"/>
                  <a:pt x="2452255" y="112858"/>
                </a:cubicBezTo>
                <a:cubicBezTo>
                  <a:pt x="2667001" y="68985"/>
                  <a:pt x="2886364" y="11257"/>
                  <a:pt x="3117273" y="2021"/>
                </a:cubicBezTo>
                <a:cubicBezTo>
                  <a:pt x="3348182" y="-7215"/>
                  <a:pt x="3620656" y="15876"/>
                  <a:pt x="3837710" y="57440"/>
                </a:cubicBezTo>
                <a:cubicBezTo>
                  <a:pt x="4054764" y="99004"/>
                  <a:pt x="4232564" y="182130"/>
                  <a:pt x="4419600" y="251403"/>
                </a:cubicBezTo>
                <a:cubicBezTo>
                  <a:pt x="4606636" y="320676"/>
                  <a:pt x="4802910" y="399185"/>
                  <a:pt x="4959928" y="473076"/>
                </a:cubicBezTo>
                <a:cubicBezTo>
                  <a:pt x="5116946" y="546967"/>
                  <a:pt x="5253183" y="632403"/>
                  <a:pt x="5361710" y="694749"/>
                </a:cubicBezTo>
                <a:cubicBezTo>
                  <a:pt x="5470237" y="757094"/>
                  <a:pt x="5525655" y="796349"/>
                  <a:pt x="5611091" y="847149"/>
                </a:cubicBezTo>
                <a:cubicBezTo>
                  <a:pt x="5696527" y="897949"/>
                  <a:pt x="5785427" y="948749"/>
                  <a:pt x="5874328" y="99954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9A312B9-D090-DE4C-1890-19C529DD9AF3}"/>
              </a:ext>
            </a:extLst>
          </p:cNvPr>
          <p:cNvSpPr/>
          <p:nvPr/>
        </p:nvSpPr>
        <p:spPr>
          <a:xfrm>
            <a:off x="2950029" y="290951"/>
            <a:ext cx="6000006" cy="2258279"/>
          </a:xfrm>
          <a:custGeom>
            <a:avLst/>
            <a:gdLst>
              <a:gd name="connsiteX0" fmla="*/ 0 w 5874328"/>
              <a:gd name="connsiteY0" fmla="*/ 1068821 h 1068821"/>
              <a:gd name="connsiteX1" fmla="*/ 568037 w 5874328"/>
              <a:gd name="connsiteY1" fmla="*/ 777876 h 1068821"/>
              <a:gd name="connsiteX2" fmla="*/ 1260764 w 5874328"/>
              <a:gd name="connsiteY2" fmla="*/ 473076 h 1068821"/>
              <a:gd name="connsiteX3" fmla="*/ 1828800 w 5874328"/>
              <a:gd name="connsiteY3" fmla="*/ 265258 h 1068821"/>
              <a:gd name="connsiteX4" fmla="*/ 2452255 w 5874328"/>
              <a:gd name="connsiteY4" fmla="*/ 112858 h 1068821"/>
              <a:gd name="connsiteX5" fmla="*/ 3117273 w 5874328"/>
              <a:gd name="connsiteY5" fmla="*/ 2021 h 1068821"/>
              <a:gd name="connsiteX6" fmla="*/ 3837710 w 5874328"/>
              <a:gd name="connsiteY6" fmla="*/ 57440 h 1068821"/>
              <a:gd name="connsiteX7" fmla="*/ 4419600 w 5874328"/>
              <a:gd name="connsiteY7" fmla="*/ 251403 h 1068821"/>
              <a:gd name="connsiteX8" fmla="*/ 4959928 w 5874328"/>
              <a:gd name="connsiteY8" fmla="*/ 473076 h 1068821"/>
              <a:gd name="connsiteX9" fmla="*/ 5361710 w 5874328"/>
              <a:gd name="connsiteY9" fmla="*/ 694749 h 1068821"/>
              <a:gd name="connsiteX10" fmla="*/ 5611091 w 5874328"/>
              <a:gd name="connsiteY10" fmla="*/ 847149 h 1068821"/>
              <a:gd name="connsiteX11" fmla="*/ 5874328 w 5874328"/>
              <a:gd name="connsiteY11" fmla="*/ 999549 h 106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4328" h="1068821">
                <a:moveTo>
                  <a:pt x="0" y="1068821"/>
                </a:moveTo>
                <a:cubicBezTo>
                  <a:pt x="178955" y="972994"/>
                  <a:pt x="357910" y="877167"/>
                  <a:pt x="568037" y="777876"/>
                </a:cubicBezTo>
                <a:cubicBezTo>
                  <a:pt x="778164" y="678585"/>
                  <a:pt x="1050637" y="558512"/>
                  <a:pt x="1260764" y="473076"/>
                </a:cubicBezTo>
                <a:cubicBezTo>
                  <a:pt x="1470891" y="387640"/>
                  <a:pt x="1630218" y="325294"/>
                  <a:pt x="1828800" y="265258"/>
                </a:cubicBezTo>
                <a:cubicBezTo>
                  <a:pt x="2027382" y="205222"/>
                  <a:pt x="2237509" y="156731"/>
                  <a:pt x="2452255" y="112858"/>
                </a:cubicBezTo>
                <a:cubicBezTo>
                  <a:pt x="2667001" y="68985"/>
                  <a:pt x="2886364" y="11257"/>
                  <a:pt x="3117273" y="2021"/>
                </a:cubicBezTo>
                <a:cubicBezTo>
                  <a:pt x="3348182" y="-7215"/>
                  <a:pt x="3620656" y="15876"/>
                  <a:pt x="3837710" y="57440"/>
                </a:cubicBezTo>
                <a:cubicBezTo>
                  <a:pt x="4054764" y="99004"/>
                  <a:pt x="4232564" y="182130"/>
                  <a:pt x="4419600" y="251403"/>
                </a:cubicBezTo>
                <a:cubicBezTo>
                  <a:pt x="4606636" y="320676"/>
                  <a:pt x="4802910" y="399185"/>
                  <a:pt x="4959928" y="473076"/>
                </a:cubicBezTo>
                <a:cubicBezTo>
                  <a:pt x="5116946" y="546967"/>
                  <a:pt x="5253183" y="632403"/>
                  <a:pt x="5361710" y="694749"/>
                </a:cubicBezTo>
                <a:cubicBezTo>
                  <a:pt x="5470237" y="757094"/>
                  <a:pt x="5525655" y="796349"/>
                  <a:pt x="5611091" y="847149"/>
                </a:cubicBezTo>
                <a:cubicBezTo>
                  <a:pt x="5696527" y="897949"/>
                  <a:pt x="5785427" y="948749"/>
                  <a:pt x="5874328" y="99954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FEC96-D083-3A39-C942-A68C67953055}"/>
              </a:ext>
            </a:extLst>
          </p:cNvPr>
          <p:cNvSpPr txBox="1"/>
          <p:nvPr/>
        </p:nvSpPr>
        <p:spPr>
          <a:xfrm>
            <a:off x="3906981" y="476596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57ECC-A345-D088-94DB-C9074361E334}"/>
              </a:ext>
            </a:extLst>
          </p:cNvPr>
          <p:cNvSpPr txBox="1"/>
          <p:nvPr/>
        </p:nvSpPr>
        <p:spPr>
          <a:xfrm>
            <a:off x="6026726" y="480752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4BEAC-7760-4012-D47C-7E88217184DD}"/>
              </a:ext>
            </a:extLst>
          </p:cNvPr>
          <p:cNvSpPr txBox="1"/>
          <p:nvPr/>
        </p:nvSpPr>
        <p:spPr>
          <a:xfrm>
            <a:off x="8866908" y="44777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mb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992E5-9129-499A-5A7A-ACFA2C6B9851}"/>
              </a:ext>
            </a:extLst>
          </p:cNvPr>
          <p:cNvSpPr txBox="1"/>
          <p:nvPr/>
        </p:nvSpPr>
        <p:spPr>
          <a:xfrm>
            <a:off x="8860232" y="345705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mb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6AA95-B95F-4DDA-FEB0-079CCA2DB815}"/>
              </a:ext>
            </a:extLst>
          </p:cNvPr>
          <p:cNvSpPr txBox="1"/>
          <p:nvPr/>
        </p:nvSpPr>
        <p:spPr>
          <a:xfrm>
            <a:off x="9012632" y="225171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 mb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7A17C-4C36-3C3D-C946-37936EAED001}"/>
              </a:ext>
            </a:extLst>
          </p:cNvPr>
          <p:cNvSpPr txBox="1"/>
          <p:nvPr/>
        </p:nvSpPr>
        <p:spPr>
          <a:xfrm>
            <a:off x="2320897" y="25426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 mb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738B31-98E7-CFB6-3A95-377E3477911B}"/>
              </a:ext>
            </a:extLst>
          </p:cNvPr>
          <p:cNvSpPr txBox="1"/>
          <p:nvPr/>
        </p:nvSpPr>
        <p:spPr>
          <a:xfrm>
            <a:off x="2113082" y="360945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mb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EBF9A4-15F1-A2A7-C31B-875598559082}"/>
              </a:ext>
            </a:extLst>
          </p:cNvPr>
          <p:cNvSpPr txBox="1"/>
          <p:nvPr/>
        </p:nvSpPr>
        <p:spPr>
          <a:xfrm>
            <a:off x="1870378" y="457472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 mb</a:t>
            </a:r>
          </a:p>
        </p:txBody>
      </p:sp>
    </p:spTree>
    <p:extLst>
      <p:ext uri="{BB962C8B-B14F-4D97-AF65-F5344CB8AC3E}">
        <p14:creationId xmlns:p14="http://schemas.microsoft.com/office/powerpoint/2010/main" val="227688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61</Words>
  <Application>Microsoft Macintosh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Robert E (red3u)</dc:creator>
  <cp:lastModifiedBy>Davis, Robert E (red3u)</cp:lastModifiedBy>
  <cp:revision>7</cp:revision>
  <cp:lastPrinted>2023-12-01T19:56:43Z</cp:lastPrinted>
  <dcterms:created xsi:type="dcterms:W3CDTF">2023-11-30T15:06:44Z</dcterms:created>
  <dcterms:modified xsi:type="dcterms:W3CDTF">2023-12-04T14:20:13Z</dcterms:modified>
</cp:coreProperties>
</file>