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8"/>
  </p:notesMasterIdLst>
  <p:handoutMasterIdLst>
    <p:handoutMasterId r:id="rId29"/>
  </p:handoutMasterIdLst>
  <p:sldIdLst>
    <p:sldId id="396" r:id="rId2"/>
    <p:sldId id="357" r:id="rId3"/>
    <p:sldId id="283" r:id="rId4"/>
    <p:sldId id="282" r:id="rId5"/>
    <p:sldId id="355" r:id="rId6"/>
    <p:sldId id="356" r:id="rId7"/>
    <p:sldId id="358" r:id="rId8"/>
    <p:sldId id="359" r:id="rId9"/>
    <p:sldId id="393" r:id="rId10"/>
    <p:sldId id="287" r:id="rId11"/>
    <p:sldId id="433" r:id="rId12"/>
    <p:sldId id="434" r:id="rId13"/>
    <p:sldId id="384" r:id="rId14"/>
    <p:sldId id="435" r:id="rId15"/>
    <p:sldId id="446" r:id="rId16"/>
    <p:sldId id="447" r:id="rId17"/>
    <p:sldId id="431" r:id="rId18"/>
    <p:sldId id="368" r:id="rId19"/>
    <p:sldId id="369" r:id="rId20"/>
    <p:sldId id="448" r:id="rId21"/>
    <p:sldId id="312" r:id="rId22"/>
    <p:sldId id="449" r:id="rId23"/>
    <p:sldId id="437" r:id="rId24"/>
    <p:sldId id="438" r:id="rId25"/>
    <p:sldId id="439" r:id="rId26"/>
    <p:sldId id="375" r:id="rId2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Helvetica"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Helvetica"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Helvetica"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Helvetica"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Helvetica"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Helvetica"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Helvetica"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Helvetica"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Helvetica"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8">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p:cViewPr varScale="1">
        <p:scale>
          <a:sx n="124" d="100"/>
          <a:sy n="124" d="100"/>
        </p:scale>
        <p:origin x="1824" y="168"/>
      </p:cViewPr>
      <p:guideLst>
        <p:guide orient="horz" pos="2168"/>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notesViewPr>
    <p:cSldViewPr snapToGrid="0">
      <p:cViewPr varScale="1">
        <p:scale>
          <a:sx n="57" d="100"/>
          <a:sy n="57" d="100"/>
        </p:scale>
        <p:origin x="-3168"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CB9B4C4A-464F-C4B2-4E63-A9E04777C43A}"/>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0"/>
                <a:cs typeface="+mn-cs"/>
              </a:defRPr>
            </a:lvl1pPr>
          </a:lstStyle>
          <a:p>
            <a:pPr>
              <a:defRPr/>
            </a:pPr>
            <a:endParaRPr lang="en-US"/>
          </a:p>
        </p:txBody>
      </p:sp>
      <p:sp>
        <p:nvSpPr>
          <p:cNvPr id="137219" name="Rectangle 3">
            <a:extLst>
              <a:ext uri="{FF2B5EF4-FFF2-40B4-BE49-F238E27FC236}">
                <a16:creationId xmlns:a16="http://schemas.microsoft.com/office/drawing/2014/main" id="{3D878973-95A1-F54C-91F9-645E6B7503A4}"/>
              </a:ext>
            </a:extLst>
          </p:cNvPr>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0"/>
                <a:cs typeface="+mn-cs"/>
              </a:defRPr>
            </a:lvl1pPr>
          </a:lstStyle>
          <a:p>
            <a:pPr>
              <a:defRPr/>
            </a:pPr>
            <a:endParaRPr lang="en-US"/>
          </a:p>
        </p:txBody>
      </p:sp>
      <p:sp>
        <p:nvSpPr>
          <p:cNvPr id="137220" name="Rectangle 4">
            <a:extLst>
              <a:ext uri="{FF2B5EF4-FFF2-40B4-BE49-F238E27FC236}">
                <a16:creationId xmlns:a16="http://schemas.microsoft.com/office/drawing/2014/main" id="{1EC05674-99C8-1A5C-42F0-55F0E1CB3B5E}"/>
              </a:ext>
            </a:extLst>
          </p:cNvPr>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0"/>
                <a:cs typeface="+mn-cs"/>
              </a:defRPr>
            </a:lvl1pPr>
          </a:lstStyle>
          <a:p>
            <a:pPr>
              <a:defRPr/>
            </a:pPr>
            <a:endParaRPr lang="en-US"/>
          </a:p>
        </p:txBody>
      </p:sp>
      <p:sp>
        <p:nvSpPr>
          <p:cNvPr id="137221" name="Rectangle 5">
            <a:extLst>
              <a:ext uri="{FF2B5EF4-FFF2-40B4-BE49-F238E27FC236}">
                <a16:creationId xmlns:a16="http://schemas.microsoft.com/office/drawing/2014/main" id="{67F6D3F3-06FC-F147-91BC-48FF9EA36D0D}"/>
              </a:ext>
            </a:extLst>
          </p:cNvPr>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atin typeface="Times" charset="0"/>
              </a:defRPr>
            </a:lvl1pPr>
          </a:lstStyle>
          <a:p>
            <a:fld id="{48958729-12B3-8E43-A383-19F9B17F5DCC}"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FBD6351D-9A2F-0526-28A4-F9C8BDAEB334}"/>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0"/>
                <a:cs typeface="+mn-cs"/>
              </a:defRPr>
            </a:lvl1pPr>
          </a:lstStyle>
          <a:p>
            <a:pPr>
              <a:defRPr/>
            </a:pPr>
            <a:endParaRPr lang="en-US"/>
          </a:p>
        </p:txBody>
      </p:sp>
      <p:sp>
        <p:nvSpPr>
          <p:cNvPr id="118787" name="Rectangle 3">
            <a:extLst>
              <a:ext uri="{FF2B5EF4-FFF2-40B4-BE49-F238E27FC236}">
                <a16:creationId xmlns:a16="http://schemas.microsoft.com/office/drawing/2014/main" id="{6C657265-0428-020D-E5C1-98F052372944}"/>
              </a:ext>
            </a:extLst>
          </p:cNvPr>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0"/>
                <a:cs typeface="+mn-cs"/>
              </a:defRPr>
            </a:lvl1pPr>
          </a:lstStyle>
          <a:p>
            <a:pPr>
              <a:defRPr/>
            </a:pPr>
            <a:endParaRPr lang="en-US"/>
          </a:p>
        </p:txBody>
      </p:sp>
      <p:sp>
        <p:nvSpPr>
          <p:cNvPr id="118788" name="Rectangle 4">
            <a:extLst>
              <a:ext uri="{FF2B5EF4-FFF2-40B4-BE49-F238E27FC236}">
                <a16:creationId xmlns:a16="http://schemas.microsoft.com/office/drawing/2014/main" id="{86DAACE5-C2AB-2CF8-D0F3-58865DB10330}"/>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118789" name="Rectangle 5">
            <a:extLst>
              <a:ext uri="{FF2B5EF4-FFF2-40B4-BE49-F238E27FC236}">
                <a16:creationId xmlns:a16="http://schemas.microsoft.com/office/drawing/2014/main" id="{8418CE13-0F26-A6E0-AD6B-646FCAFBDC93}"/>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8790" name="Rectangle 6">
            <a:extLst>
              <a:ext uri="{FF2B5EF4-FFF2-40B4-BE49-F238E27FC236}">
                <a16:creationId xmlns:a16="http://schemas.microsoft.com/office/drawing/2014/main" id="{AE1DCCE2-8747-CFE3-07DF-870A155B5705}"/>
              </a:ext>
            </a:extLst>
          </p:cNvPr>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0"/>
                <a:cs typeface="+mn-cs"/>
              </a:defRPr>
            </a:lvl1pPr>
          </a:lstStyle>
          <a:p>
            <a:pPr>
              <a:defRPr/>
            </a:pPr>
            <a:endParaRPr lang="en-US"/>
          </a:p>
        </p:txBody>
      </p:sp>
      <p:sp>
        <p:nvSpPr>
          <p:cNvPr id="118791" name="Rectangle 7">
            <a:extLst>
              <a:ext uri="{FF2B5EF4-FFF2-40B4-BE49-F238E27FC236}">
                <a16:creationId xmlns:a16="http://schemas.microsoft.com/office/drawing/2014/main" id="{AB7292FC-01A1-FB75-9A07-D74A4AE9C80D}"/>
              </a:ext>
            </a:extLst>
          </p:cNvPr>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atin typeface="Times" charset="0"/>
              </a:defRPr>
            </a:lvl1pPr>
          </a:lstStyle>
          <a:p>
            <a:fld id="{22EEE5EA-5AC5-184E-A2CA-067358FA71BD}"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6252B46-2DB3-BA36-C271-90187F90BE77}"/>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fld id="{36D261A0-0FF6-BC40-AD0A-E53A3D67F238}" type="slidenum">
              <a:rPr lang="en-US" altLang="en-US" sz="1200">
                <a:latin typeface="Times" charset="0"/>
              </a:rPr>
              <a:pPr/>
              <a:t>2</a:t>
            </a:fld>
            <a:endParaRPr lang="en-US" altLang="en-US" sz="1200">
              <a:latin typeface="Times" charset="0"/>
            </a:endParaRPr>
          </a:p>
        </p:txBody>
      </p:sp>
      <p:sp>
        <p:nvSpPr>
          <p:cNvPr id="146434" name="Rectangle 2">
            <a:extLst>
              <a:ext uri="{FF2B5EF4-FFF2-40B4-BE49-F238E27FC236}">
                <a16:creationId xmlns:a16="http://schemas.microsoft.com/office/drawing/2014/main" id="{A92A8E35-BB31-6346-079F-31AAC42DB936}"/>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6435" name="Rectangle 3">
            <a:extLst>
              <a:ext uri="{FF2B5EF4-FFF2-40B4-BE49-F238E27FC236}">
                <a16:creationId xmlns:a16="http://schemas.microsoft.com/office/drawing/2014/main" id="{8EABE4B8-F5EE-1F49-5BE7-B0EFF630B14C}"/>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CD9E805-2F70-AF1C-E07B-1D9952C97864}"/>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fld id="{8C658E31-270D-B742-8AA2-AE99DD42AF2E}" type="slidenum">
              <a:rPr lang="en-US" altLang="en-US" sz="1200">
                <a:latin typeface="Times" charset="0"/>
              </a:rPr>
              <a:pPr/>
              <a:t>13</a:t>
            </a:fld>
            <a:endParaRPr lang="en-US" altLang="en-US" sz="1200">
              <a:latin typeface="Times" charset="0"/>
            </a:endParaRPr>
          </a:p>
        </p:txBody>
      </p:sp>
      <p:sp>
        <p:nvSpPr>
          <p:cNvPr id="282626" name="Rectangle 2">
            <a:extLst>
              <a:ext uri="{FF2B5EF4-FFF2-40B4-BE49-F238E27FC236}">
                <a16:creationId xmlns:a16="http://schemas.microsoft.com/office/drawing/2014/main" id="{F74F2D32-0145-88C3-C986-0093E95017AF}"/>
              </a:ext>
            </a:extLst>
          </p:cNvPr>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82627" name="Rectangle 3">
            <a:extLst>
              <a:ext uri="{FF2B5EF4-FFF2-40B4-BE49-F238E27FC236}">
                <a16:creationId xmlns:a16="http://schemas.microsoft.com/office/drawing/2014/main" id="{D9693E0F-2D06-AA78-695F-39D7270B41E5}"/>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A35936A8-0E89-EC48-93E4-B72D8AB4926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8BF92A3-38DA-3742-B0E7-4C0DBEF80940}" type="slidenum">
              <a:rPr lang="en-US" altLang="en-US" sz="1200">
                <a:latin typeface="Times" pitchFamily="2" charset="0"/>
              </a:rPr>
              <a:pPr/>
              <a:t>16</a:t>
            </a:fld>
            <a:endParaRPr lang="en-US" altLang="en-US" sz="1200">
              <a:latin typeface="Times" pitchFamily="2" charset="0"/>
            </a:endParaRPr>
          </a:p>
        </p:txBody>
      </p:sp>
      <p:sp>
        <p:nvSpPr>
          <p:cNvPr id="35842" name="Rectangle 2">
            <a:extLst>
              <a:ext uri="{FF2B5EF4-FFF2-40B4-BE49-F238E27FC236}">
                <a16:creationId xmlns:a16="http://schemas.microsoft.com/office/drawing/2014/main" id="{5765C978-D7BE-764C-83FB-41E960BFDC5E}"/>
              </a:ext>
            </a:extLst>
          </p:cNvPr>
          <p:cNvSpPr>
            <a:spLocks noGrp="1" noRot="1" noChangeAspect="1" noChangeArrowheads="1" noTextEdit="1"/>
          </p:cNvSpPr>
          <p:nvPr>
            <p:ph type="sldImg"/>
          </p:nvPr>
        </p:nvSpPr>
        <p:spPr>
          <a:solidFill>
            <a:srgbClr val="FFFFFF"/>
          </a:solidFill>
          <a:ln/>
        </p:spPr>
      </p:sp>
      <p:sp>
        <p:nvSpPr>
          <p:cNvPr id="165891" name="Rectangle 3">
            <a:extLst>
              <a:ext uri="{FF2B5EF4-FFF2-40B4-BE49-F238E27FC236}">
                <a16:creationId xmlns:a16="http://schemas.microsoft.com/office/drawing/2014/main" id="{5A429FC8-00E1-EE4B-9D13-D3F71CD184D2}"/>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5794C15-3A4F-E444-B89C-7B52C129646A}"/>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EC88B2A-ECF6-B249-B9C5-C1B23A8852AB}" type="slidenum">
              <a:rPr lang="en-US" altLang="en-US" sz="1200">
                <a:latin typeface="Times" pitchFamily="2" charset="0"/>
              </a:rPr>
              <a:pPr/>
              <a:t>17</a:t>
            </a:fld>
            <a:endParaRPr lang="en-US" altLang="en-US" sz="1200">
              <a:latin typeface="Times" pitchFamily="2" charset="0"/>
            </a:endParaRPr>
          </a:p>
        </p:txBody>
      </p:sp>
      <p:sp>
        <p:nvSpPr>
          <p:cNvPr id="167938" name="Rectangle 2">
            <a:extLst>
              <a:ext uri="{FF2B5EF4-FFF2-40B4-BE49-F238E27FC236}">
                <a16:creationId xmlns:a16="http://schemas.microsoft.com/office/drawing/2014/main" id="{AF13DD11-572E-E04C-A3D7-B5375F4F5F96}"/>
              </a:ext>
            </a:extLst>
          </p:cNvPr>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67939" name="Rectangle 3">
            <a:extLst>
              <a:ext uri="{FF2B5EF4-FFF2-40B4-BE49-F238E27FC236}">
                <a16:creationId xmlns:a16="http://schemas.microsoft.com/office/drawing/2014/main" id="{ACACC696-2240-C841-A6F2-B64E0C6ABBFA}"/>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1335589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FC6D2FA-AF29-C668-B8E5-86F6DC8DF889}"/>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fld id="{01908AF1-4A79-FE4C-9DCD-EC2E709786EF}" type="slidenum">
              <a:rPr lang="en-US" altLang="en-US" sz="1200">
                <a:latin typeface="Times" charset="0"/>
              </a:rPr>
              <a:pPr/>
              <a:t>18</a:t>
            </a:fld>
            <a:endParaRPr lang="en-US" altLang="en-US" sz="1200">
              <a:latin typeface="Times" charset="0"/>
            </a:endParaRPr>
          </a:p>
        </p:txBody>
      </p:sp>
      <p:sp>
        <p:nvSpPr>
          <p:cNvPr id="172034" name="Rectangle 2">
            <a:extLst>
              <a:ext uri="{FF2B5EF4-FFF2-40B4-BE49-F238E27FC236}">
                <a16:creationId xmlns:a16="http://schemas.microsoft.com/office/drawing/2014/main" id="{51EA8891-E3B5-9811-7EA3-DA3069DC26C3}"/>
              </a:ext>
            </a:extLst>
          </p:cNvPr>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72035" name="Rectangle 3">
            <a:extLst>
              <a:ext uri="{FF2B5EF4-FFF2-40B4-BE49-F238E27FC236}">
                <a16:creationId xmlns:a16="http://schemas.microsoft.com/office/drawing/2014/main" id="{EC4AD3B7-EFF6-2113-C4A3-621A24B7938E}"/>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4D2A259-586E-059B-2F0E-003F853CFFCA}"/>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fld id="{81A28A6A-024F-7342-9E69-65116B9BFC1E}" type="slidenum">
              <a:rPr lang="en-US" altLang="en-US" sz="1200">
                <a:latin typeface="Times" charset="0"/>
              </a:rPr>
              <a:pPr/>
              <a:t>19</a:t>
            </a:fld>
            <a:endParaRPr lang="en-US" altLang="en-US" sz="1200">
              <a:latin typeface="Times" charset="0"/>
            </a:endParaRPr>
          </a:p>
        </p:txBody>
      </p:sp>
      <p:sp>
        <p:nvSpPr>
          <p:cNvPr id="174082" name="Rectangle 2">
            <a:extLst>
              <a:ext uri="{FF2B5EF4-FFF2-40B4-BE49-F238E27FC236}">
                <a16:creationId xmlns:a16="http://schemas.microsoft.com/office/drawing/2014/main" id="{98C81EAF-20A0-A71D-B74C-374CEDB9889D}"/>
              </a:ext>
            </a:extLst>
          </p:cNvPr>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74083" name="Rectangle 3">
            <a:extLst>
              <a:ext uri="{FF2B5EF4-FFF2-40B4-BE49-F238E27FC236}">
                <a16:creationId xmlns:a16="http://schemas.microsoft.com/office/drawing/2014/main" id="{A8F16816-5B9B-A046-F81C-0D3C4A50BBCC}"/>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46193987-41F6-314B-957C-8B49B744C36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4E2FE24-4E51-0F44-B684-EDF1B3660C07}" type="slidenum">
              <a:rPr lang="en-US" altLang="en-US" sz="1200">
                <a:latin typeface="Times" pitchFamily="2" charset="0"/>
              </a:rPr>
              <a:pPr/>
              <a:t>21</a:t>
            </a:fld>
            <a:endParaRPr lang="en-US" altLang="en-US" sz="1200">
              <a:latin typeface="Times" pitchFamily="2" charset="0"/>
            </a:endParaRPr>
          </a:p>
        </p:txBody>
      </p:sp>
      <p:sp>
        <p:nvSpPr>
          <p:cNvPr id="27650" name="Rectangle 2">
            <a:extLst>
              <a:ext uri="{FF2B5EF4-FFF2-40B4-BE49-F238E27FC236}">
                <a16:creationId xmlns:a16="http://schemas.microsoft.com/office/drawing/2014/main" id="{3888382C-CC27-3F42-8B57-34C27874194E}"/>
              </a:ext>
            </a:extLst>
          </p:cNvPr>
          <p:cNvSpPr>
            <a:spLocks noGrp="1" noRot="1" noChangeAspect="1" noChangeArrowheads="1" noTextEdit="1"/>
          </p:cNvSpPr>
          <p:nvPr>
            <p:ph type="sldImg"/>
          </p:nvPr>
        </p:nvSpPr>
        <p:spPr>
          <a:ln/>
        </p:spPr>
      </p:sp>
      <p:sp>
        <p:nvSpPr>
          <p:cNvPr id="144387" name="Rectangle 3">
            <a:extLst>
              <a:ext uri="{FF2B5EF4-FFF2-40B4-BE49-F238E27FC236}">
                <a16:creationId xmlns:a16="http://schemas.microsoft.com/office/drawing/2014/main" id="{6C24DF1C-C14D-0E42-B662-91AEFAB768C0}"/>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a:extLst>
              <a:ext uri="{FF2B5EF4-FFF2-40B4-BE49-F238E27FC236}">
                <a16:creationId xmlns:a16="http://schemas.microsoft.com/office/drawing/2014/main" id="{F0977031-A45C-EE4B-9429-31C4314FE3B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1607EA7-B71B-AC4A-A1D3-40772DC537FE}" type="slidenum">
              <a:rPr lang="en-US" altLang="en-US" sz="1200">
                <a:latin typeface="Times" pitchFamily="2" charset="0"/>
              </a:rPr>
              <a:pPr/>
              <a:t>22</a:t>
            </a:fld>
            <a:endParaRPr lang="en-US" altLang="en-US" sz="1200">
              <a:latin typeface="Times" pitchFamily="2" charset="0"/>
            </a:endParaRPr>
          </a:p>
        </p:txBody>
      </p:sp>
      <p:sp>
        <p:nvSpPr>
          <p:cNvPr id="43010" name="Rectangle 2">
            <a:extLst>
              <a:ext uri="{FF2B5EF4-FFF2-40B4-BE49-F238E27FC236}">
                <a16:creationId xmlns:a16="http://schemas.microsoft.com/office/drawing/2014/main" id="{BFF6E800-0E73-2F4F-99AB-CDC7594CF82A}"/>
              </a:ext>
            </a:extLst>
          </p:cNvPr>
          <p:cNvSpPr>
            <a:spLocks noGrp="1" noRot="1" noChangeAspect="1" noChangeArrowheads="1" noTextEdit="1"/>
          </p:cNvSpPr>
          <p:nvPr>
            <p:ph type="sldImg"/>
          </p:nvPr>
        </p:nvSpPr>
        <p:spPr>
          <a:solidFill>
            <a:srgbClr val="FFFFFF"/>
          </a:solidFill>
          <a:ln/>
        </p:spPr>
      </p:sp>
      <p:sp>
        <p:nvSpPr>
          <p:cNvPr id="182275" name="Rectangle 3">
            <a:extLst>
              <a:ext uri="{FF2B5EF4-FFF2-40B4-BE49-F238E27FC236}">
                <a16:creationId xmlns:a16="http://schemas.microsoft.com/office/drawing/2014/main" id="{9DD1DC18-EA52-2B4F-A83C-019A08150A6E}"/>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a:extLst>
              <a:ext uri="{FF2B5EF4-FFF2-40B4-BE49-F238E27FC236}">
                <a16:creationId xmlns:a16="http://schemas.microsoft.com/office/drawing/2014/main" id="{DEA9C0B7-F385-6542-8035-457044D045B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095434A-F679-5149-A244-BB78B3FB73C5}" type="slidenum">
              <a:rPr lang="en-US" altLang="en-US" sz="1200">
                <a:latin typeface="Times" pitchFamily="2" charset="0"/>
              </a:rPr>
              <a:pPr/>
              <a:t>23</a:t>
            </a:fld>
            <a:endParaRPr lang="en-US" altLang="en-US" sz="1200">
              <a:latin typeface="Times" pitchFamily="2" charset="0"/>
            </a:endParaRPr>
          </a:p>
        </p:txBody>
      </p:sp>
      <p:sp>
        <p:nvSpPr>
          <p:cNvPr id="45058" name="Rectangle 2">
            <a:extLst>
              <a:ext uri="{FF2B5EF4-FFF2-40B4-BE49-F238E27FC236}">
                <a16:creationId xmlns:a16="http://schemas.microsoft.com/office/drawing/2014/main" id="{72A51ABA-BEBD-C542-924A-06DB16DD856A}"/>
              </a:ext>
            </a:extLst>
          </p:cNvPr>
          <p:cNvSpPr>
            <a:spLocks noGrp="1" noRot="1" noChangeAspect="1" noChangeArrowheads="1" noTextEdit="1"/>
          </p:cNvSpPr>
          <p:nvPr>
            <p:ph type="sldImg"/>
          </p:nvPr>
        </p:nvSpPr>
        <p:spPr>
          <a:solidFill>
            <a:srgbClr val="FFFFFF"/>
          </a:solidFill>
          <a:ln/>
        </p:spPr>
      </p:sp>
      <p:sp>
        <p:nvSpPr>
          <p:cNvPr id="184323" name="Rectangle 3">
            <a:extLst>
              <a:ext uri="{FF2B5EF4-FFF2-40B4-BE49-F238E27FC236}">
                <a16:creationId xmlns:a16="http://schemas.microsoft.com/office/drawing/2014/main" id="{C1ABB268-91F5-1F4B-B945-EC1432D0EAB9}"/>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a:extLst>
              <a:ext uri="{FF2B5EF4-FFF2-40B4-BE49-F238E27FC236}">
                <a16:creationId xmlns:a16="http://schemas.microsoft.com/office/drawing/2014/main" id="{50AFD11A-9127-364B-B850-2D586CEAB01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7B8BAD6-C524-034C-8788-8906DD128D48}" type="slidenum">
              <a:rPr lang="en-US" altLang="en-US" sz="1200">
                <a:latin typeface="Times" pitchFamily="2" charset="0"/>
              </a:rPr>
              <a:pPr/>
              <a:t>24</a:t>
            </a:fld>
            <a:endParaRPr lang="en-US" altLang="en-US" sz="1200">
              <a:latin typeface="Times" pitchFamily="2" charset="0"/>
            </a:endParaRPr>
          </a:p>
        </p:txBody>
      </p:sp>
      <p:sp>
        <p:nvSpPr>
          <p:cNvPr id="47106" name="Rectangle 2">
            <a:extLst>
              <a:ext uri="{FF2B5EF4-FFF2-40B4-BE49-F238E27FC236}">
                <a16:creationId xmlns:a16="http://schemas.microsoft.com/office/drawing/2014/main" id="{5D2750A7-8496-084C-8ECD-1711EFBCE492}"/>
              </a:ext>
            </a:extLst>
          </p:cNvPr>
          <p:cNvSpPr>
            <a:spLocks noGrp="1" noRot="1" noChangeAspect="1" noChangeArrowheads="1" noTextEdit="1"/>
          </p:cNvSpPr>
          <p:nvPr>
            <p:ph type="sldImg"/>
          </p:nvPr>
        </p:nvSpPr>
        <p:spPr>
          <a:solidFill>
            <a:srgbClr val="FFFFFF"/>
          </a:solidFill>
          <a:ln/>
        </p:spPr>
      </p:sp>
      <p:sp>
        <p:nvSpPr>
          <p:cNvPr id="186371" name="Rectangle 3">
            <a:extLst>
              <a:ext uri="{FF2B5EF4-FFF2-40B4-BE49-F238E27FC236}">
                <a16:creationId xmlns:a16="http://schemas.microsoft.com/office/drawing/2014/main" id="{1F65CF35-5C56-FC4A-9913-C4FC4F267BAA}"/>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061B1F4E-E675-7C48-A6D2-36CC3925782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8657F35-9DB1-5143-B21F-B4AA067CC54C}" type="slidenum">
              <a:rPr lang="en-US" altLang="en-US" sz="1200">
                <a:latin typeface="Times" pitchFamily="2" charset="0"/>
              </a:rPr>
              <a:pPr/>
              <a:t>25</a:t>
            </a:fld>
            <a:endParaRPr lang="en-US" altLang="en-US" sz="1200">
              <a:latin typeface="Times" pitchFamily="2" charset="0"/>
            </a:endParaRPr>
          </a:p>
        </p:txBody>
      </p:sp>
      <p:sp>
        <p:nvSpPr>
          <p:cNvPr id="49154" name="Rectangle 2">
            <a:extLst>
              <a:ext uri="{FF2B5EF4-FFF2-40B4-BE49-F238E27FC236}">
                <a16:creationId xmlns:a16="http://schemas.microsoft.com/office/drawing/2014/main" id="{D645E8AF-7629-5947-A176-208DEA72E4F7}"/>
              </a:ext>
            </a:extLst>
          </p:cNvPr>
          <p:cNvSpPr>
            <a:spLocks noGrp="1" noRot="1" noChangeAspect="1" noChangeArrowheads="1" noTextEdit="1"/>
          </p:cNvSpPr>
          <p:nvPr>
            <p:ph type="sldImg"/>
          </p:nvPr>
        </p:nvSpPr>
        <p:spPr>
          <a:solidFill>
            <a:srgbClr val="FFFFFF"/>
          </a:solidFill>
          <a:ln/>
        </p:spPr>
      </p:sp>
      <p:sp>
        <p:nvSpPr>
          <p:cNvPr id="188419" name="Rectangle 3">
            <a:extLst>
              <a:ext uri="{FF2B5EF4-FFF2-40B4-BE49-F238E27FC236}">
                <a16:creationId xmlns:a16="http://schemas.microsoft.com/office/drawing/2014/main" id="{C50C9892-3B8B-A244-9B68-14527843A396}"/>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FB93D5E8-AC4E-40E3-9183-F3F10FE0D73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2CAFAFE8-8869-EE51-4288-D9D46C43BA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Page: 505</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FIGURE 18.6 Relative air temperature variations (warmer and cooler periods) during the past 18,000 years. These data, which represent temperature records compiled from a variety of sources, only give an approximation of temperature changes. Some regions of the world experienced a cooling and other regions a warming that either preceded or lagged behind the temperature variations shown in the diagram.</a:t>
            </a:r>
          </a:p>
        </p:txBody>
      </p:sp>
      <p:sp>
        <p:nvSpPr>
          <p:cNvPr id="28675" name="Slide Number Placeholder 3">
            <a:extLst>
              <a:ext uri="{FF2B5EF4-FFF2-40B4-BE49-F238E27FC236}">
                <a16:creationId xmlns:a16="http://schemas.microsoft.com/office/drawing/2014/main" id="{BE64D9F4-642B-7A40-CCA6-72EDE6EF1BE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B3948E0-A114-664C-878E-383F916FA6DC}" type="slidenum">
              <a:rPr lang="en-US" altLang="en-US" sz="1200">
                <a:latin typeface="Calibri" panose="020F0502020204030204" pitchFamily="34" charset="0"/>
              </a:rPr>
              <a:pPr eaLnBrk="1" hangingPunct="1"/>
              <a:t>3</a:t>
            </a:fld>
            <a:endParaRPr lang="en-US" altLang="en-US" sz="1200">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C630B14C-9FA9-E347-80B1-8DED04EA51B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DB7672C-6AFF-A948-A142-03730714E598}" type="slidenum">
              <a:rPr lang="en-US" altLang="en-US" sz="1200">
                <a:latin typeface="Times" pitchFamily="2" charset="0"/>
              </a:rPr>
              <a:pPr/>
              <a:t>26</a:t>
            </a:fld>
            <a:endParaRPr lang="en-US" altLang="en-US" sz="1200">
              <a:latin typeface="Times" pitchFamily="2" charset="0"/>
            </a:endParaRPr>
          </a:p>
        </p:txBody>
      </p:sp>
      <p:sp>
        <p:nvSpPr>
          <p:cNvPr id="29698" name="Rectangle 2">
            <a:extLst>
              <a:ext uri="{FF2B5EF4-FFF2-40B4-BE49-F238E27FC236}">
                <a16:creationId xmlns:a16="http://schemas.microsoft.com/office/drawing/2014/main" id="{5AF5BF19-2248-0F47-9F55-52244578E6F9}"/>
              </a:ext>
            </a:extLst>
          </p:cNvPr>
          <p:cNvSpPr>
            <a:spLocks noGrp="1" noRot="1" noChangeAspect="1" noChangeArrowheads="1" noTextEdit="1"/>
          </p:cNvSpPr>
          <p:nvPr>
            <p:ph type="sldImg"/>
          </p:nvPr>
        </p:nvSpPr>
        <p:spPr>
          <a:ln/>
        </p:spPr>
      </p:sp>
      <p:sp>
        <p:nvSpPr>
          <p:cNvPr id="206851" name="Rectangle 3">
            <a:extLst>
              <a:ext uri="{FF2B5EF4-FFF2-40B4-BE49-F238E27FC236}">
                <a16:creationId xmlns:a16="http://schemas.microsoft.com/office/drawing/2014/main" id="{3A3A4250-745F-D445-B613-BE179795DC97}"/>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a:extLst>
              <a:ext uri="{FF2B5EF4-FFF2-40B4-BE49-F238E27FC236}">
                <a16:creationId xmlns:a16="http://schemas.microsoft.com/office/drawing/2014/main" id="{F9169BD1-3EB8-B3D9-D013-EAF9EEFAC18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a:extLst>
              <a:ext uri="{FF2B5EF4-FFF2-40B4-BE49-F238E27FC236}">
                <a16:creationId xmlns:a16="http://schemas.microsoft.com/office/drawing/2014/main" id="{DE8AAC05-5B6D-EF04-7142-2BB9A71427E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Page: 505</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FIGURE 18.7 The average temperature variations over the Northern Hemisphere for the last 1000 years relative to the 1961 to 1990 average (zero line). The blue line represents air temperatures constructed from tree rings, corals, ice cores, and pollen. Yearly temperature data measured by thermometers are in black. This reconstruction has been compared to other similar reconstructions. The area shaded orange represents where these reconstructions overlap the data by 50 percent or more. (Source: Adapted from Climate Change 2007: The Physical Science Basis. Contribution of Working Group I to the Fourth Assessment Report of the Intergovernmental Panel on Climate Change,2007. Reprinted by permission of the Intergovernmental Panel on Climate Change.)</a:t>
            </a:r>
          </a:p>
        </p:txBody>
      </p:sp>
      <p:sp>
        <p:nvSpPr>
          <p:cNvPr id="30723" name="Slide Number Placeholder 3">
            <a:extLst>
              <a:ext uri="{FF2B5EF4-FFF2-40B4-BE49-F238E27FC236}">
                <a16:creationId xmlns:a16="http://schemas.microsoft.com/office/drawing/2014/main" id="{57FD5D1E-03B8-526D-5AF3-9B09615E07C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364CACB-567A-DD49-ABA6-D24E35BF4324}" type="slidenum">
              <a:rPr lang="en-US" altLang="en-US" sz="1200">
                <a:latin typeface="Calibri" panose="020F0502020204030204" pitchFamily="34" charset="0"/>
              </a:rPr>
              <a:pPr eaLnBrk="1" hangingPunct="1"/>
              <a:t>4</a:t>
            </a:fld>
            <a:endParaRPr lang="en-US" altLang="en-US" sz="1200">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5F8CDDD-5692-C423-A755-4D25E421C5EC}"/>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fld id="{3DF648C9-C036-EB4B-AC38-6C4F422A91D1}" type="slidenum">
              <a:rPr lang="en-US" altLang="en-US" sz="1200">
                <a:latin typeface="Times" charset="0"/>
              </a:rPr>
              <a:pPr/>
              <a:t>5</a:t>
            </a:fld>
            <a:endParaRPr lang="en-US" altLang="en-US" sz="1200">
              <a:latin typeface="Times" charset="0"/>
            </a:endParaRPr>
          </a:p>
        </p:txBody>
      </p:sp>
      <p:sp>
        <p:nvSpPr>
          <p:cNvPr id="150530" name="Rectangle 2">
            <a:extLst>
              <a:ext uri="{FF2B5EF4-FFF2-40B4-BE49-F238E27FC236}">
                <a16:creationId xmlns:a16="http://schemas.microsoft.com/office/drawing/2014/main" id="{05153631-80DE-BF9E-206C-CCEC037B1B51}"/>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50531" name="Rectangle 3">
            <a:extLst>
              <a:ext uri="{FF2B5EF4-FFF2-40B4-BE49-F238E27FC236}">
                <a16:creationId xmlns:a16="http://schemas.microsoft.com/office/drawing/2014/main" id="{C55C4222-E605-24D8-8239-BDAC7B52CFD5}"/>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41408C0-3AE1-BFCB-F5FD-EF11D6271A4C}"/>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fld id="{453EF294-FEE3-4B4F-BDA5-687D321095DF}" type="slidenum">
              <a:rPr lang="en-US" altLang="en-US" sz="1200">
                <a:latin typeface="Times" charset="0"/>
              </a:rPr>
              <a:pPr/>
              <a:t>6</a:t>
            </a:fld>
            <a:endParaRPr lang="en-US" altLang="en-US" sz="1200">
              <a:latin typeface="Times" charset="0"/>
            </a:endParaRPr>
          </a:p>
        </p:txBody>
      </p:sp>
      <p:sp>
        <p:nvSpPr>
          <p:cNvPr id="151554" name="Rectangle 2">
            <a:extLst>
              <a:ext uri="{FF2B5EF4-FFF2-40B4-BE49-F238E27FC236}">
                <a16:creationId xmlns:a16="http://schemas.microsoft.com/office/drawing/2014/main" id="{BC78AC05-D834-CF22-67BB-DD697442AB12}"/>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51555" name="Rectangle 3">
            <a:extLst>
              <a:ext uri="{FF2B5EF4-FFF2-40B4-BE49-F238E27FC236}">
                <a16:creationId xmlns:a16="http://schemas.microsoft.com/office/drawing/2014/main" id="{96A1D68E-2CA2-A99A-C95E-53666B8AE0A5}"/>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D003E93-3D50-27CE-3B82-2A6D2F50C2E8}"/>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fld id="{9E43347D-80C3-F24F-A6BF-8E24C8E01F0D}" type="slidenum">
              <a:rPr lang="en-US" altLang="en-US" sz="1200">
                <a:latin typeface="Times" charset="0"/>
              </a:rPr>
              <a:pPr/>
              <a:t>7</a:t>
            </a:fld>
            <a:endParaRPr lang="en-US" altLang="en-US" sz="1200">
              <a:latin typeface="Times" charset="0"/>
            </a:endParaRPr>
          </a:p>
        </p:txBody>
      </p:sp>
      <p:sp>
        <p:nvSpPr>
          <p:cNvPr id="152578" name="Rectangle 2">
            <a:extLst>
              <a:ext uri="{FF2B5EF4-FFF2-40B4-BE49-F238E27FC236}">
                <a16:creationId xmlns:a16="http://schemas.microsoft.com/office/drawing/2014/main" id="{4F0CA88C-7627-2254-EF4B-623FDAD13C70}"/>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52579" name="Rectangle 3">
            <a:extLst>
              <a:ext uri="{FF2B5EF4-FFF2-40B4-BE49-F238E27FC236}">
                <a16:creationId xmlns:a16="http://schemas.microsoft.com/office/drawing/2014/main" id="{A4CFE04D-129A-A54D-9CBB-FC3EC4E3F3E9}"/>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0F59526-5734-36A0-DCDE-C9D53D36A9DA}"/>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fld id="{6E6928D4-BF56-424C-9F76-A3C062971A8F}" type="slidenum">
              <a:rPr lang="en-US" altLang="en-US" sz="1200">
                <a:latin typeface="Times" charset="0"/>
              </a:rPr>
              <a:pPr/>
              <a:t>8</a:t>
            </a:fld>
            <a:endParaRPr lang="en-US" altLang="en-US" sz="1200">
              <a:latin typeface="Times" charset="0"/>
            </a:endParaRPr>
          </a:p>
        </p:txBody>
      </p:sp>
      <p:sp>
        <p:nvSpPr>
          <p:cNvPr id="153602" name="Rectangle 2">
            <a:extLst>
              <a:ext uri="{FF2B5EF4-FFF2-40B4-BE49-F238E27FC236}">
                <a16:creationId xmlns:a16="http://schemas.microsoft.com/office/drawing/2014/main" id="{4B476583-EBE4-1083-4B40-407F291566D5}"/>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53603" name="Rectangle 3">
            <a:extLst>
              <a:ext uri="{FF2B5EF4-FFF2-40B4-BE49-F238E27FC236}">
                <a16:creationId xmlns:a16="http://schemas.microsoft.com/office/drawing/2014/main" id="{C852D005-41D0-A37C-18B7-356B27ABB657}"/>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a:extLst>
              <a:ext uri="{FF2B5EF4-FFF2-40B4-BE49-F238E27FC236}">
                <a16:creationId xmlns:a16="http://schemas.microsoft.com/office/drawing/2014/main" id="{8075A795-4AC1-D5D0-1867-B60614B28F0E}"/>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fld id="{1A3A6470-FAA8-304A-AC71-8C8CF882EF96}" type="slidenum">
              <a:rPr lang="en-US" altLang="en-US" sz="1200">
                <a:latin typeface="Arial" panose="020B0604020202020204" pitchFamily="34" charset="0"/>
              </a:rPr>
              <a:pPr/>
              <a:t>9</a:t>
            </a:fld>
            <a:endParaRPr lang="en-US" altLang="en-US" sz="1200">
              <a:latin typeface="Arial" panose="020B0604020202020204" pitchFamily="34" charset="0"/>
            </a:endParaRPr>
          </a:p>
        </p:txBody>
      </p:sp>
      <p:sp>
        <p:nvSpPr>
          <p:cNvPr id="141314" name="Rectangle 2">
            <a:extLst>
              <a:ext uri="{FF2B5EF4-FFF2-40B4-BE49-F238E27FC236}">
                <a16:creationId xmlns:a16="http://schemas.microsoft.com/office/drawing/2014/main" id="{E18C8F18-DF14-E65B-9A4D-97112C8BF35E}"/>
              </a:ext>
            </a:extLst>
          </p:cNvPr>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1267" name="Rectangle 3">
            <a:extLst>
              <a:ext uri="{FF2B5EF4-FFF2-40B4-BE49-F238E27FC236}">
                <a16:creationId xmlns:a16="http://schemas.microsoft.com/office/drawing/2014/main" id="{28D85B16-4B2E-39D3-E0DE-1F671747C188}"/>
              </a:ext>
            </a:extLst>
          </p:cNvPr>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defRPr/>
            </a:pPr>
            <a:r>
              <a:rPr lang="en-US">
                <a:solidFill>
                  <a:srgbClr val="009A9A"/>
                </a:solidFill>
              </a:rPr>
              <a:t>FIGURE 1.5</a:t>
            </a:r>
          </a:p>
          <a:p>
            <a:pPr eaLnBrk="1" hangingPunct="1">
              <a:defRPr/>
            </a:pPr>
            <a:r>
              <a:rPr lang="en-US">
                <a:solidFill>
                  <a:srgbClr val="000000"/>
                </a:solidFill>
              </a:rPr>
              <a:t>Measurements of CO2</a:t>
            </a:r>
          </a:p>
          <a:p>
            <a:pPr eaLnBrk="1" hangingPunct="1">
              <a:defRPr/>
            </a:pPr>
            <a:r>
              <a:rPr lang="en-US">
                <a:solidFill>
                  <a:srgbClr val="000000"/>
                </a:solidFill>
              </a:rPr>
              <a:t>in parts per million</a:t>
            </a:r>
          </a:p>
          <a:p>
            <a:pPr eaLnBrk="1" hangingPunct="1">
              <a:defRPr/>
            </a:pPr>
            <a:r>
              <a:rPr lang="en-US">
                <a:solidFill>
                  <a:srgbClr val="000000"/>
                </a:solidFill>
              </a:rPr>
              <a:t>(ppm) at Mauna Loa</a:t>
            </a:r>
          </a:p>
          <a:p>
            <a:pPr eaLnBrk="1" hangingPunct="1">
              <a:defRPr/>
            </a:pPr>
            <a:r>
              <a:rPr lang="en-US">
                <a:solidFill>
                  <a:srgbClr val="000000"/>
                </a:solidFill>
              </a:rPr>
              <a:t>Observatory, Hawaii.</a:t>
            </a:r>
          </a:p>
          <a:p>
            <a:pPr eaLnBrk="1" hangingPunct="1">
              <a:defRPr/>
            </a:pPr>
            <a:r>
              <a:rPr lang="en-US">
                <a:solidFill>
                  <a:srgbClr val="000000"/>
                </a:solidFill>
              </a:rPr>
              <a:t>Higher readings</a:t>
            </a:r>
          </a:p>
          <a:p>
            <a:pPr eaLnBrk="1" hangingPunct="1">
              <a:defRPr/>
            </a:pPr>
            <a:r>
              <a:rPr lang="en-US">
                <a:solidFill>
                  <a:srgbClr val="000000"/>
                </a:solidFill>
              </a:rPr>
              <a:t>occur in winter when</a:t>
            </a:r>
          </a:p>
          <a:p>
            <a:pPr eaLnBrk="1" hangingPunct="1">
              <a:defRPr/>
            </a:pPr>
            <a:r>
              <a:rPr lang="en-US">
                <a:solidFill>
                  <a:srgbClr val="000000"/>
                </a:solidFill>
              </a:rPr>
              <a:t>plants die and release</a:t>
            </a:r>
          </a:p>
          <a:p>
            <a:pPr eaLnBrk="1" hangingPunct="1">
              <a:defRPr/>
            </a:pPr>
            <a:r>
              <a:rPr lang="en-US">
                <a:solidFill>
                  <a:srgbClr val="000000"/>
                </a:solidFill>
              </a:rPr>
              <a:t>CO2 to the atmosphere.</a:t>
            </a:r>
          </a:p>
          <a:p>
            <a:pPr eaLnBrk="1" hangingPunct="1">
              <a:defRPr/>
            </a:pPr>
            <a:r>
              <a:rPr lang="en-US">
                <a:solidFill>
                  <a:srgbClr val="000000"/>
                </a:solidFill>
              </a:rPr>
              <a:t>Lower readings</a:t>
            </a:r>
          </a:p>
          <a:p>
            <a:pPr eaLnBrk="1" hangingPunct="1">
              <a:defRPr/>
            </a:pPr>
            <a:r>
              <a:rPr lang="en-US">
                <a:solidFill>
                  <a:srgbClr val="000000"/>
                </a:solidFill>
              </a:rPr>
              <a:t>occur in summer</a:t>
            </a:r>
          </a:p>
          <a:p>
            <a:pPr eaLnBrk="1" hangingPunct="1">
              <a:defRPr/>
            </a:pPr>
            <a:r>
              <a:rPr lang="en-US">
                <a:solidFill>
                  <a:srgbClr val="000000"/>
                </a:solidFill>
              </a:rPr>
              <a:t>when more abundant</a:t>
            </a:r>
          </a:p>
          <a:p>
            <a:pPr eaLnBrk="1" hangingPunct="1">
              <a:defRPr/>
            </a:pPr>
            <a:r>
              <a:rPr lang="en-US">
                <a:solidFill>
                  <a:srgbClr val="000000"/>
                </a:solidFill>
              </a:rPr>
              <a:t>vegetation absorbs</a:t>
            </a:r>
          </a:p>
          <a:p>
            <a:pPr eaLnBrk="1" hangingPunct="1">
              <a:defRPr/>
            </a:pPr>
            <a:r>
              <a:rPr lang="en-US">
                <a:solidFill>
                  <a:srgbClr val="000000"/>
                </a:solidFill>
              </a:rPr>
              <a:t>CO2 from the atmosphere.</a:t>
            </a:r>
          </a:p>
          <a:p>
            <a:pPr eaLnBrk="1" hangingPunct="1">
              <a:defRPr/>
            </a:pPr>
            <a:r>
              <a:rPr lang="en-US">
                <a:solidFill>
                  <a:srgbClr val="000000"/>
                </a:solidFill>
              </a:rPr>
              <a:t>The solid line</a:t>
            </a:r>
          </a:p>
          <a:p>
            <a:pPr eaLnBrk="1" hangingPunct="1">
              <a:defRPr/>
            </a:pPr>
            <a:r>
              <a:rPr lang="en-US">
                <a:solidFill>
                  <a:srgbClr val="000000"/>
                </a:solidFill>
              </a:rPr>
              <a:t>is the average yearly</a:t>
            </a:r>
          </a:p>
          <a:p>
            <a:pPr eaLnBrk="1" hangingPunct="1">
              <a:defRPr/>
            </a:pPr>
            <a:r>
              <a:rPr lang="en-US">
                <a:solidFill>
                  <a:srgbClr val="000000"/>
                </a:solidFill>
              </a:rPr>
              <a:t>value. Notice that the</a:t>
            </a:r>
          </a:p>
          <a:p>
            <a:pPr eaLnBrk="1" hangingPunct="1">
              <a:defRPr/>
            </a:pPr>
            <a:r>
              <a:rPr lang="en-US">
                <a:solidFill>
                  <a:srgbClr val="000000"/>
                </a:solidFill>
              </a:rPr>
              <a:t>concentration of CO2</a:t>
            </a:r>
          </a:p>
          <a:p>
            <a:pPr eaLnBrk="1" hangingPunct="1">
              <a:defRPr/>
            </a:pPr>
            <a:r>
              <a:rPr lang="en-US">
                <a:solidFill>
                  <a:srgbClr val="000000"/>
                </a:solidFill>
              </a:rPr>
              <a:t>has increased by more</a:t>
            </a:r>
          </a:p>
          <a:p>
            <a:pPr eaLnBrk="1" hangingPunct="1">
              <a:defRPr/>
            </a:pPr>
            <a:r>
              <a:rPr lang="en-US">
                <a:solidFill>
                  <a:srgbClr val="000000"/>
                </a:solidFill>
              </a:rPr>
              <a:t>than 20 percent since</a:t>
            </a:r>
          </a:p>
          <a:p>
            <a:pPr eaLnBrk="1" hangingPunct="1">
              <a:defRPr/>
            </a:pPr>
            <a:r>
              <a:rPr lang="en-US">
                <a:solidFill>
                  <a:srgbClr val="000000"/>
                </a:solidFill>
              </a:rPr>
              <a:t>1958.</a:t>
            </a:r>
          </a:p>
          <a:p>
            <a:pPr eaLnBrk="1" hangingPunct="1">
              <a:defRPr/>
            </a:pPr>
            <a:endParaRPr lang="en-US">
              <a:latin typeface="Times New Roman" charset="0"/>
            </a:endParaRPr>
          </a:p>
          <a:p>
            <a:pPr eaLnBrk="1" hangingPunct="1">
              <a:defRPr/>
            </a:pP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29B2A13-57DE-054E-898D-D8D31C933F74}" type="slidenum">
              <a:rPr lang="en-US" sz="1200"/>
              <a:pPr/>
              <a:t>10</a:t>
            </a:fld>
            <a:endParaRPr lang="en-US" sz="1200"/>
          </a:p>
        </p:txBody>
      </p:sp>
      <p:sp>
        <p:nvSpPr>
          <p:cNvPr id="67586" name="Rectangle 2"/>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136196" name="Rectangle 3"/>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b="1">
                <a:solidFill>
                  <a:srgbClr val="000000"/>
                </a:solidFill>
                <a:cs typeface="Arial" charset="0"/>
              </a:rPr>
              <a:t>Figure 2.16</a:t>
            </a:r>
          </a:p>
          <a:p>
            <a:pPr eaLnBrk="1" hangingPunct="1"/>
            <a:r>
              <a:rPr lang="el-GR">
                <a:solidFill>
                  <a:srgbClr val="000000"/>
                </a:solidFill>
                <a:cs typeface="Arial" charset="0"/>
              </a:rPr>
              <a:t>The earth-atmosphere energy balance. Numbers represent approximations based on surface observations and satellite data. While the actual value of each process may vary by several percent, it is the relative size of the numbers that is important.</a:t>
            </a:r>
          </a:p>
        </p:txBody>
      </p:sp>
    </p:spTree>
    <p:extLst>
      <p:ext uri="{BB962C8B-B14F-4D97-AF65-F5344CB8AC3E}">
        <p14:creationId xmlns:p14="http://schemas.microsoft.com/office/powerpoint/2010/main" val="3823163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756468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0693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6090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4729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99630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3957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0774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320039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8119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87705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83262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7E"/>
            </a:gs>
            <a:gs pos="100000">
              <a:srgbClr val="0000CA"/>
            </a:gs>
          </a:gsLst>
          <a:lin ang="5400000" scaled="1"/>
        </a:gra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charset="0"/>
          <a:ea typeface="ＭＳ Ｐゴシック" charset="0"/>
        </a:defRPr>
      </a:lvl6pPr>
      <a:lvl7pPr marL="914400" algn="ctr" rtl="0" eaLnBrk="0" fontAlgn="base" hangingPunct="0">
        <a:spcBef>
          <a:spcPct val="0"/>
        </a:spcBef>
        <a:spcAft>
          <a:spcPct val="0"/>
        </a:spcAft>
        <a:defRPr sz="4400">
          <a:solidFill>
            <a:schemeClr val="tx2"/>
          </a:solidFill>
          <a:latin typeface="Times" charset="0"/>
          <a:ea typeface="ＭＳ Ｐゴシック" charset="0"/>
        </a:defRPr>
      </a:lvl7pPr>
      <a:lvl8pPr marL="1371600" algn="ctr" rtl="0" eaLnBrk="0" fontAlgn="base" hangingPunct="0">
        <a:spcBef>
          <a:spcPct val="0"/>
        </a:spcBef>
        <a:spcAft>
          <a:spcPct val="0"/>
        </a:spcAft>
        <a:defRPr sz="4400">
          <a:solidFill>
            <a:schemeClr val="tx2"/>
          </a:solidFill>
          <a:latin typeface="Times" charset="0"/>
          <a:ea typeface="ＭＳ Ｐゴシック" charset="0"/>
        </a:defRPr>
      </a:lvl8pPr>
      <a:lvl9pPr marL="1828800" algn="ctr"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47114-5608-FBFC-5997-F272E5FA3606}"/>
              </a:ext>
            </a:extLst>
          </p:cNvPr>
          <p:cNvSpPr>
            <a:spLocks noGrp="1"/>
          </p:cNvSpPr>
          <p:nvPr>
            <p:ph type="ctrTitle"/>
          </p:nvPr>
        </p:nvSpPr>
        <p:spPr/>
        <p:txBody>
          <a:bodyPr/>
          <a:lstStyle/>
          <a:p>
            <a:r>
              <a:rPr lang="en-US" dirty="0">
                <a:solidFill>
                  <a:srgbClr val="FFFF00"/>
                </a:solidFill>
                <a:latin typeface="Arial" panose="020B0604020202020204" pitchFamily="34" charset="0"/>
                <a:cs typeface="Arial" panose="020B0604020202020204" pitchFamily="34" charset="0"/>
              </a:rPr>
              <a:t>Climate Change</a:t>
            </a:r>
          </a:p>
        </p:txBody>
      </p:sp>
    </p:spTree>
    <p:extLst>
      <p:ext uri="{BB962C8B-B14F-4D97-AF65-F5344CB8AC3E}">
        <p14:creationId xmlns:p14="http://schemas.microsoft.com/office/powerpoint/2010/main" val="30699286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3"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bodyPr>
          <a:lstStyle/>
          <a:p>
            <a:endParaRPr lang="en-US">
              <a:latin typeface="Arial" charset="0"/>
              <a:ea typeface="ＭＳ Ｐゴシック" charset="0"/>
            </a:endParaRPr>
          </a:p>
        </p:txBody>
      </p:sp>
      <p:sp>
        <p:nvSpPr>
          <p:cNvPr id="135170" name="Text Box 5"/>
          <p:cNvSpPr txBox="1">
            <a:spLocks noChangeArrowheads="1"/>
          </p:cNvSpPr>
          <p:nvPr/>
        </p:nvSpPr>
        <p:spPr bwMode="auto">
          <a:xfrm>
            <a:off x="1736725" y="19050"/>
            <a:ext cx="5621338"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F00"/>
                </a:solidFill>
              </a:rPr>
              <a:t>GLOBAL MEAN RADIATION BALANCE</a:t>
            </a:r>
          </a:p>
        </p:txBody>
      </p:sp>
      <p:sp>
        <p:nvSpPr>
          <p:cNvPr id="135171" name="Text Box 6"/>
          <p:cNvSpPr txBox="1">
            <a:spLocks noChangeArrowheads="1"/>
          </p:cNvSpPr>
          <p:nvPr/>
        </p:nvSpPr>
        <p:spPr bwMode="auto">
          <a:xfrm>
            <a:off x="168275" y="6356350"/>
            <a:ext cx="8770938"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solidFill>
                  <a:schemeClr val="bg1"/>
                </a:solidFill>
              </a:rPr>
              <a:t>(Note that these values differ, in some cases significantly, from those in Figure 3.19 in the Neiburger.  The values in this figure are believed to be more accurate because they are based on more detailed, longer term measurements.)</a:t>
            </a:r>
          </a:p>
        </p:txBody>
      </p:sp>
      <p:pic>
        <p:nvPicPr>
          <p:cNvPr id="135172" name="Picture 1" descr="13589_02_1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0" y="465138"/>
            <a:ext cx="8874125" cy="590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AEB733C7-ECD8-9F91-FDDA-E4CFC9C1791E}"/>
              </a:ext>
            </a:extLst>
          </p:cNvPr>
          <p:cNvPicPr>
            <a:picLocks noChangeAspect="1"/>
          </p:cNvPicPr>
          <p:nvPr/>
        </p:nvPicPr>
        <p:blipFill rotWithShape="1">
          <a:blip r:embed="rId4"/>
          <a:srcRect r="28788"/>
          <a:stretch/>
        </p:blipFill>
        <p:spPr>
          <a:xfrm rot="5400000">
            <a:off x="175638" y="416500"/>
            <a:ext cx="1828798" cy="1926075"/>
          </a:xfrm>
          <a:prstGeom prst="rect">
            <a:avLst/>
          </a:prstGeom>
        </p:spPr>
      </p:pic>
    </p:spTree>
    <p:extLst>
      <p:ext uri="{BB962C8B-B14F-4D97-AF65-F5344CB8AC3E}">
        <p14:creationId xmlns:p14="http://schemas.microsoft.com/office/powerpoint/2010/main" val="39705181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AEA442-ADE5-356A-023F-731F8F30F4F9}"/>
              </a:ext>
            </a:extLst>
          </p:cNvPr>
          <p:cNvSpPr/>
          <p:nvPr/>
        </p:nvSpPr>
        <p:spPr bwMode="auto">
          <a:xfrm>
            <a:off x="119744" y="140606"/>
            <a:ext cx="8915400" cy="6564993"/>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Helvetica" charset="0"/>
              <a:ea typeface="ＭＳ Ｐゴシック" charset="0"/>
            </a:endParaRPr>
          </a:p>
        </p:txBody>
      </p:sp>
      <p:sp>
        <p:nvSpPr>
          <p:cNvPr id="49154" name="TextBox 3">
            <a:extLst>
              <a:ext uri="{FF2B5EF4-FFF2-40B4-BE49-F238E27FC236}">
                <a16:creationId xmlns:a16="http://schemas.microsoft.com/office/drawing/2014/main" id="{62773863-272C-4C4F-87EE-54CBC19F1212}"/>
              </a:ext>
            </a:extLst>
          </p:cNvPr>
          <p:cNvSpPr txBox="1">
            <a:spLocks noChangeArrowheads="1"/>
          </p:cNvSpPr>
          <p:nvPr/>
        </p:nvSpPr>
        <p:spPr bwMode="auto">
          <a:xfrm>
            <a:off x="3271838" y="184150"/>
            <a:ext cx="32654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a:t>Clouds and Radiation</a:t>
            </a:r>
          </a:p>
        </p:txBody>
      </p:sp>
      <p:pic>
        <p:nvPicPr>
          <p:cNvPr id="49155" name="Picture 4" descr="cirrus.gif">
            <a:extLst>
              <a:ext uri="{FF2B5EF4-FFF2-40B4-BE49-F238E27FC236}">
                <a16:creationId xmlns:a16="http://schemas.microsoft.com/office/drawing/2014/main" id="{BB9E50C2-3EEF-784E-889B-112589EFE94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0063" y="1076325"/>
            <a:ext cx="32893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extBox 5">
            <a:extLst>
              <a:ext uri="{FF2B5EF4-FFF2-40B4-BE49-F238E27FC236}">
                <a16:creationId xmlns:a16="http://schemas.microsoft.com/office/drawing/2014/main" id="{ABC038FC-F042-6F48-BF62-2004A39274FE}"/>
              </a:ext>
            </a:extLst>
          </p:cNvPr>
          <p:cNvSpPr txBox="1">
            <a:spLocks noChangeArrowheads="1"/>
          </p:cNvSpPr>
          <p:nvPr/>
        </p:nvSpPr>
        <p:spPr bwMode="auto">
          <a:xfrm>
            <a:off x="1090613" y="4348163"/>
            <a:ext cx="2135187"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t>Ice clouds are</a:t>
            </a:r>
          </a:p>
          <a:p>
            <a:pPr algn="ctr"/>
            <a:r>
              <a:rPr lang="en-US" altLang="en-US"/>
              <a:t>net warmers.</a:t>
            </a:r>
          </a:p>
          <a:p>
            <a:pPr algn="ctr"/>
            <a:r>
              <a:rPr lang="en-US" altLang="en-US"/>
              <a:t>Absorption of </a:t>
            </a:r>
          </a:p>
          <a:p>
            <a:pPr algn="ctr"/>
            <a:r>
              <a:rPr lang="en-US" altLang="en-US"/>
              <a:t>infrared is greater</a:t>
            </a:r>
          </a:p>
          <a:p>
            <a:pPr algn="ctr"/>
            <a:r>
              <a:rPr lang="en-US" altLang="en-US"/>
              <a:t>than solar reflection.</a:t>
            </a:r>
          </a:p>
        </p:txBody>
      </p:sp>
      <p:sp>
        <p:nvSpPr>
          <p:cNvPr id="7" name="Sun 6">
            <a:extLst>
              <a:ext uri="{FF2B5EF4-FFF2-40B4-BE49-F238E27FC236}">
                <a16:creationId xmlns:a16="http://schemas.microsoft.com/office/drawing/2014/main" id="{F66F05D7-291D-E445-ADFE-9B97AB033FA0}"/>
              </a:ext>
            </a:extLst>
          </p:cNvPr>
          <p:cNvSpPr>
            <a:spLocks noChangeArrowheads="1"/>
          </p:cNvSpPr>
          <p:nvPr/>
        </p:nvSpPr>
        <p:spPr bwMode="auto">
          <a:xfrm>
            <a:off x="7835900" y="184150"/>
            <a:ext cx="1092200" cy="969963"/>
          </a:xfrm>
          <a:prstGeom prst="sun">
            <a:avLst>
              <a:gd name="adj" fmla="val 25000"/>
            </a:avLst>
          </a:prstGeom>
          <a:gradFill rotWithShape="1">
            <a:gsLst>
              <a:gs pos="0">
                <a:srgbClr val="85FFDB"/>
              </a:gs>
              <a:gs pos="100000">
                <a:srgbClr val="00EBA8"/>
              </a:gs>
            </a:gsLst>
            <a:lin ang="5400000"/>
          </a:gradFill>
          <a:ln w="9525">
            <a:solidFill>
              <a:srgbClr val="00CC98"/>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8" name="Cloud 7">
            <a:extLst>
              <a:ext uri="{FF2B5EF4-FFF2-40B4-BE49-F238E27FC236}">
                <a16:creationId xmlns:a16="http://schemas.microsoft.com/office/drawing/2014/main" id="{D6238901-8370-814B-8F9C-1D8FB68212BA}"/>
              </a:ext>
            </a:extLst>
          </p:cNvPr>
          <p:cNvSpPr>
            <a:spLocks/>
          </p:cNvSpPr>
          <p:nvPr/>
        </p:nvSpPr>
        <p:spPr bwMode="auto">
          <a:xfrm>
            <a:off x="4452938" y="2882900"/>
            <a:ext cx="4197350" cy="896938"/>
          </a:xfrm>
          <a:custGeom>
            <a:avLst/>
            <a:gdLst>
              <a:gd name="T0" fmla="*/ 456098 w 43200"/>
              <a:gd name="T1" fmla="*/ 543216 h 43200"/>
              <a:gd name="T2" fmla="*/ 209923 w 43200"/>
              <a:gd name="T3" fmla="*/ 526677 h 43200"/>
              <a:gd name="T4" fmla="*/ 673310 w 43200"/>
              <a:gd name="T5" fmla="*/ 724212 h 43200"/>
              <a:gd name="T6" fmla="*/ 565627 w 43200"/>
              <a:gd name="T7" fmla="*/ 732118 h 43200"/>
              <a:gd name="T8" fmla="*/ 1601444 w 43200"/>
              <a:gd name="T9" fmla="*/ 811182 h 43200"/>
              <a:gd name="T10" fmla="*/ 1536523 w 43200"/>
              <a:gd name="T11" fmla="*/ 775074 h 43200"/>
              <a:gd name="T12" fmla="*/ 2801603 w 43200"/>
              <a:gd name="T13" fmla="*/ 721140 h 43200"/>
              <a:gd name="T14" fmla="*/ 2775655 w 43200"/>
              <a:gd name="T15" fmla="*/ 760755 h 43200"/>
              <a:gd name="T16" fmla="*/ 3316888 w 43200"/>
              <a:gd name="T17" fmla="*/ 476333 h 43200"/>
              <a:gd name="T18" fmla="*/ 3632842 w 43200"/>
              <a:gd name="T19" fmla="*/ 624417 h 43200"/>
              <a:gd name="T20" fmla="*/ 4062213 w 43200"/>
              <a:gd name="T21" fmla="*/ 318621 h 43200"/>
              <a:gd name="T22" fmla="*/ 3921487 w 43200"/>
              <a:gd name="T23" fmla="*/ 374152 h 43200"/>
              <a:gd name="T24" fmla="*/ 3724586 w 43200"/>
              <a:gd name="T25" fmla="*/ 112598 h 43200"/>
              <a:gd name="T26" fmla="*/ 3731972 w 43200"/>
              <a:gd name="T27" fmla="*/ 138828 h 43200"/>
              <a:gd name="T28" fmla="*/ 2825997 w 43200"/>
              <a:gd name="T29" fmla="*/ 82010 h 43200"/>
              <a:gd name="T30" fmla="*/ 2898110 w 43200"/>
              <a:gd name="T31" fmla="*/ 48559 h 43200"/>
              <a:gd name="T32" fmla="*/ 2151813 w 43200"/>
              <a:gd name="T33" fmla="*/ 97948 h 43200"/>
              <a:gd name="T34" fmla="*/ 2186703 w 43200"/>
              <a:gd name="T35" fmla="*/ 69103 h 43200"/>
              <a:gd name="T36" fmla="*/ 1360615 w 43200"/>
              <a:gd name="T37" fmla="*/ 107743 h 43200"/>
              <a:gd name="T38" fmla="*/ 1486958 w 43200"/>
              <a:gd name="T39" fmla="*/ 135716 h 43200"/>
              <a:gd name="T40" fmla="*/ 401090 w 43200"/>
              <a:gd name="T41" fmla="*/ 327648 h 43200"/>
              <a:gd name="T42" fmla="*/ 379028 w 43200"/>
              <a:gd name="T43" fmla="*/ 298201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noFill/>
          <a:ln w="9525" cap="flat" cmpd="sng">
            <a:solidFill>
              <a:srgbClr val="00CC98"/>
            </a:solidFill>
            <a:prstDash val="solid"/>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endParaRPr lang="en-US"/>
          </a:p>
        </p:txBody>
      </p:sp>
      <p:cxnSp>
        <p:nvCxnSpPr>
          <p:cNvPr id="10" name="Straight Connector 9">
            <a:extLst>
              <a:ext uri="{FF2B5EF4-FFF2-40B4-BE49-F238E27FC236}">
                <a16:creationId xmlns:a16="http://schemas.microsoft.com/office/drawing/2014/main" id="{D6BDB78D-7DF6-CB4F-9E04-920B985789C2}"/>
              </a:ext>
            </a:extLst>
          </p:cNvPr>
          <p:cNvCxnSpPr>
            <a:cxnSpLocks noChangeShapeType="1"/>
          </p:cNvCxnSpPr>
          <p:nvPr/>
        </p:nvCxnSpPr>
        <p:spPr bwMode="auto">
          <a:xfrm>
            <a:off x="4452938" y="5930900"/>
            <a:ext cx="3929062" cy="15875"/>
          </a:xfrm>
          <a:prstGeom prst="line">
            <a:avLst/>
          </a:prstGeom>
          <a:noFill/>
          <a:ln w="76200">
            <a:solidFill>
              <a:srgbClr val="008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49160" name="TextBox 10">
            <a:extLst>
              <a:ext uri="{FF2B5EF4-FFF2-40B4-BE49-F238E27FC236}">
                <a16:creationId xmlns:a16="http://schemas.microsoft.com/office/drawing/2014/main" id="{15B25F88-4224-DB48-8A54-EF81213664F0}"/>
              </a:ext>
            </a:extLst>
          </p:cNvPr>
          <p:cNvSpPr txBox="1">
            <a:spLocks noChangeArrowheads="1"/>
          </p:cNvSpPr>
          <p:nvPr/>
        </p:nvSpPr>
        <p:spPr bwMode="auto">
          <a:xfrm>
            <a:off x="5289550" y="3017838"/>
            <a:ext cx="36353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a:t>*</a:t>
            </a:r>
          </a:p>
        </p:txBody>
      </p:sp>
      <p:sp>
        <p:nvSpPr>
          <p:cNvPr id="49161" name="TextBox 11">
            <a:extLst>
              <a:ext uri="{FF2B5EF4-FFF2-40B4-BE49-F238E27FC236}">
                <a16:creationId xmlns:a16="http://schemas.microsoft.com/office/drawing/2014/main" id="{8820C159-4EB5-6A4D-9240-9FA203CFACB9}"/>
              </a:ext>
            </a:extLst>
          </p:cNvPr>
          <p:cNvSpPr txBox="1">
            <a:spLocks noChangeArrowheads="1"/>
          </p:cNvSpPr>
          <p:nvPr/>
        </p:nvSpPr>
        <p:spPr bwMode="auto">
          <a:xfrm>
            <a:off x="6173788" y="3184525"/>
            <a:ext cx="3635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a:t>*</a:t>
            </a:r>
          </a:p>
        </p:txBody>
      </p:sp>
      <p:sp>
        <p:nvSpPr>
          <p:cNvPr id="49162" name="TextBox 12">
            <a:extLst>
              <a:ext uri="{FF2B5EF4-FFF2-40B4-BE49-F238E27FC236}">
                <a16:creationId xmlns:a16="http://schemas.microsoft.com/office/drawing/2014/main" id="{9EF63CD5-BBBA-FF40-84BC-3201523D7B59}"/>
              </a:ext>
            </a:extLst>
          </p:cNvPr>
          <p:cNvSpPr txBox="1">
            <a:spLocks noChangeArrowheads="1"/>
          </p:cNvSpPr>
          <p:nvPr/>
        </p:nvSpPr>
        <p:spPr bwMode="auto">
          <a:xfrm>
            <a:off x="5564188" y="3173413"/>
            <a:ext cx="36353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a:t>*</a:t>
            </a:r>
          </a:p>
        </p:txBody>
      </p:sp>
      <p:sp>
        <p:nvSpPr>
          <p:cNvPr id="49163" name="TextBox 13">
            <a:extLst>
              <a:ext uri="{FF2B5EF4-FFF2-40B4-BE49-F238E27FC236}">
                <a16:creationId xmlns:a16="http://schemas.microsoft.com/office/drawing/2014/main" id="{8CB18799-E5EF-504D-948F-3B937D21E087}"/>
              </a:ext>
            </a:extLst>
          </p:cNvPr>
          <p:cNvSpPr txBox="1">
            <a:spLocks noChangeArrowheads="1"/>
          </p:cNvSpPr>
          <p:nvPr/>
        </p:nvSpPr>
        <p:spPr bwMode="auto">
          <a:xfrm>
            <a:off x="5927725" y="2995613"/>
            <a:ext cx="36353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a:t>*</a:t>
            </a:r>
          </a:p>
        </p:txBody>
      </p:sp>
      <p:sp>
        <p:nvSpPr>
          <p:cNvPr id="49164" name="TextBox 14">
            <a:extLst>
              <a:ext uri="{FF2B5EF4-FFF2-40B4-BE49-F238E27FC236}">
                <a16:creationId xmlns:a16="http://schemas.microsoft.com/office/drawing/2014/main" id="{BF156F13-60BD-4240-B85F-F8F62439C971}"/>
              </a:ext>
            </a:extLst>
          </p:cNvPr>
          <p:cNvSpPr txBox="1">
            <a:spLocks noChangeArrowheads="1"/>
          </p:cNvSpPr>
          <p:nvPr/>
        </p:nvSpPr>
        <p:spPr bwMode="auto">
          <a:xfrm>
            <a:off x="6488113" y="3278188"/>
            <a:ext cx="3635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a:t>*</a:t>
            </a:r>
          </a:p>
        </p:txBody>
      </p:sp>
      <p:sp>
        <p:nvSpPr>
          <p:cNvPr id="49165" name="TextBox 15">
            <a:extLst>
              <a:ext uri="{FF2B5EF4-FFF2-40B4-BE49-F238E27FC236}">
                <a16:creationId xmlns:a16="http://schemas.microsoft.com/office/drawing/2014/main" id="{E4254EC8-5077-F54B-88DD-3ABFABCAE23C}"/>
              </a:ext>
            </a:extLst>
          </p:cNvPr>
          <p:cNvSpPr txBox="1">
            <a:spLocks noChangeArrowheads="1"/>
          </p:cNvSpPr>
          <p:nvPr/>
        </p:nvSpPr>
        <p:spPr bwMode="auto">
          <a:xfrm>
            <a:off x="6262688" y="2935288"/>
            <a:ext cx="3635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a:t>*</a:t>
            </a:r>
          </a:p>
        </p:txBody>
      </p:sp>
      <p:sp>
        <p:nvSpPr>
          <p:cNvPr id="49166" name="TextBox 16">
            <a:extLst>
              <a:ext uri="{FF2B5EF4-FFF2-40B4-BE49-F238E27FC236}">
                <a16:creationId xmlns:a16="http://schemas.microsoft.com/office/drawing/2014/main" id="{E694FD1E-FF18-7540-ADD7-CB28C3DA03CD}"/>
              </a:ext>
            </a:extLst>
          </p:cNvPr>
          <p:cNvSpPr txBox="1">
            <a:spLocks noChangeArrowheads="1"/>
          </p:cNvSpPr>
          <p:nvPr/>
        </p:nvSpPr>
        <p:spPr bwMode="auto">
          <a:xfrm>
            <a:off x="6738938" y="3213100"/>
            <a:ext cx="3635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a:t>*</a:t>
            </a:r>
          </a:p>
        </p:txBody>
      </p:sp>
      <p:sp>
        <p:nvSpPr>
          <p:cNvPr id="49167" name="TextBox 17">
            <a:extLst>
              <a:ext uri="{FF2B5EF4-FFF2-40B4-BE49-F238E27FC236}">
                <a16:creationId xmlns:a16="http://schemas.microsoft.com/office/drawing/2014/main" id="{D31C49F5-175C-F941-99A1-D31F2AE8DFD2}"/>
              </a:ext>
            </a:extLst>
          </p:cNvPr>
          <p:cNvSpPr txBox="1">
            <a:spLocks noChangeArrowheads="1"/>
          </p:cNvSpPr>
          <p:nvPr/>
        </p:nvSpPr>
        <p:spPr bwMode="auto">
          <a:xfrm>
            <a:off x="6719888" y="2870200"/>
            <a:ext cx="3635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a:t>*</a:t>
            </a:r>
          </a:p>
        </p:txBody>
      </p:sp>
      <p:sp>
        <p:nvSpPr>
          <p:cNvPr id="49168" name="TextBox 18">
            <a:extLst>
              <a:ext uri="{FF2B5EF4-FFF2-40B4-BE49-F238E27FC236}">
                <a16:creationId xmlns:a16="http://schemas.microsoft.com/office/drawing/2014/main" id="{068D9403-F537-5C40-8FA6-824A4828ECBB}"/>
              </a:ext>
            </a:extLst>
          </p:cNvPr>
          <p:cNvSpPr txBox="1">
            <a:spLocks noChangeArrowheads="1"/>
          </p:cNvSpPr>
          <p:nvPr/>
        </p:nvSpPr>
        <p:spPr bwMode="auto">
          <a:xfrm>
            <a:off x="7316788" y="3081338"/>
            <a:ext cx="3635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a:t>*</a:t>
            </a:r>
          </a:p>
        </p:txBody>
      </p:sp>
      <p:sp>
        <p:nvSpPr>
          <p:cNvPr id="49169" name="TextBox 19">
            <a:extLst>
              <a:ext uri="{FF2B5EF4-FFF2-40B4-BE49-F238E27FC236}">
                <a16:creationId xmlns:a16="http://schemas.microsoft.com/office/drawing/2014/main" id="{13AB4990-7E58-D644-8FF9-A31E3ABA3441}"/>
              </a:ext>
            </a:extLst>
          </p:cNvPr>
          <p:cNvSpPr txBox="1">
            <a:spLocks noChangeArrowheads="1"/>
          </p:cNvSpPr>
          <p:nvPr/>
        </p:nvSpPr>
        <p:spPr bwMode="auto">
          <a:xfrm>
            <a:off x="7886700" y="2895600"/>
            <a:ext cx="36353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a:t>*</a:t>
            </a:r>
          </a:p>
        </p:txBody>
      </p:sp>
      <p:pic>
        <p:nvPicPr>
          <p:cNvPr id="49170" name="Picture 23" descr="arrow_squiggly.gif">
            <a:extLst>
              <a:ext uri="{FF2B5EF4-FFF2-40B4-BE49-F238E27FC236}">
                <a16:creationId xmlns:a16="http://schemas.microsoft.com/office/drawing/2014/main" id="{90EB9CBD-C81F-FB45-B33C-A0F95141021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10413" y="3824288"/>
            <a:ext cx="1539875"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1" name="Picture 24" descr="arrow_squiggly.gif">
            <a:extLst>
              <a:ext uri="{FF2B5EF4-FFF2-40B4-BE49-F238E27FC236}">
                <a16:creationId xmlns:a16="http://schemas.microsoft.com/office/drawing/2014/main" id="{BEEBF1F3-292D-4347-AD9D-7102050F798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91225" y="3810000"/>
            <a:ext cx="1539875" cy="212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Left Arrow 25">
            <a:extLst>
              <a:ext uri="{FF2B5EF4-FFF2-40B4-BE49-F238E27FC236}">
                <a16:creationId xmlns:a16="http://schemas.microsoft.com/office/drawing/2014/main" id="{E2054C93-21E3-9344-92E2-B4839D2D50B3}"/>
              </a:ext>
            </a:extLst>
          </p:cNvPr>
          <p:cNvSpPr>
            <a:spLocks noChangeArrowheads="1"/>
          </p:cNvSpPr>
          <p:nvPr/>
        </p:nvSpPr>
        <p:spPr bwMode="auto">
          <a:xfrm rot="-3797611">
            <a:off x="6026150" y="1589088"/>
            <a:ext cx="2041525" cy="927100"/>
          </a:xfrm>
          <a:prstGeom prst="leftArrow">
            <a:avLst>
              <a:gd name="adj1" fmla="val 50000"/>
              <a:gd name="adj2" fmla="val 49964"/>
            </a:avLst>
          </a:prstGeom>
          <a:solidFill>
            <a:srgbClr val="FFFF00"/>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7" name="Left Arrow 26">
            <a:extLst>
              <a:ext uri="{FF2B5EF4-FFF2-40B4-BE49-F238E27FC236}">
                <a16:creationId xmlns:a16="http://schemas.microsoft.com/office/drawing/2014/main" id="{130D95D8-DC92-3144-A7AA-39CAC2C3C593}"/>
              </a:ext>
            </a:extLst>
          </p:cNvPr>
          <p:cNvSpPr>
            <a:spLocks noChangeArrowheads="1"/>
          </p:cNvSpPr>
          <p:nvPr/>
        </p:nvSpPr>
        <p:spPr bwMode="auto">
          <a:xfrm rot="-3797611">
            <a:off x="4515644" y="4509294"/>
            <a:ext cx="2041525" cy="665163"/>
          </a:xfrm>
          <a:prstGeom prst="leftArrow">
            <a:avLst>
              <a:gd name="adj1" fmla="val 50000"/>
              <a:gd name="adj2" fmla="val 50088"/>
            </a:avLst>
          </a:prstGeom>
          <a:solidFill>
            <a:srgbClr val="FFFF00"/>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8" name="Left Arrow 27">
            <a:extLst>
              <a:ext uri="{FF2B5EF4-FFF2-40B4-BE49-F238E27FC236}">
                <a16:creationId xmlns:a16="http://schemas.microsoft.com/office/drawing/2014/main" id="{0167C988-F257-8A41-A5D9-C262E6308DEF}"/>
              </a:ext>
            </a:extLst>
          </p:cNvPr>
          <p:cNvSpPr>
            <a:spLocks noChangeArrowheads="1"/>
          </p:cNvSpPr>
          <p:nvPr/>
        </p:nvSpPr>
        <p:spPr bwMode="auto">
          <a:xfrm rot="3797611" flipV="1">
            <a:off x="4594225" y="1782763"/>
            <a:ext cx="2041525" cy="425450"/>
          </a:xfrm>
          <a:prstGeom prst="leftArrow">
            <a:avLst>
              <a:gd name="adj1" fmla="val 50000"/>
              <a:gd name="adj2" fmla="val 49940"/>
            </a:avLst>
          </a:prstGeom>
          <a:solidFill>
            <a:srgbClr val="FFFF00"/>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Tree>
    <p:extLst>
      <p:ext uri="{BB962C8B-B14F-4D97-AF65-F5344CB8AC3E}">
        <p14:creationId xmlns:p14="http://schemas.microsoft.com/office/powerpoint/2010/main" val="33078809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5D82395-1AD8-06A0-3CAB-88167FFF2640}"/>
              </a:ext>
            </a:extLst>
          </p:cNvPr>
          <p:cNvSpPr/>
          <p:nvPr/>
        </p:nvSpPr>
        <p:spPr bwMode="auto">
          <a:xfrm>
            <a:off x="119744" y="140606"/>
            <a:ext cx="8915400" cy="6564993"/>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Helvetica" charset="0"/>
              <a:ea typeface="ＭＳ Ｐゴシック" charset="0"/>
            </a:endParaRPr>
          </a:p>
        </p:txBody>
      </p:sp>
      <p:sp>
        <p:nvSpPr>
          <p:cNvPr id="50178" name="TextBox 3">
            <a:extLst>
              <a:ext uri="{FF2B5EF4-FFF2-40B4-BE49-F238E27FC236}">
                <a16:creationId xmlns:a16="http://schemas.microsoft.com/office/drawing/2014/main" id="{0DA1C7FD-0459-2247-A450-4BDD35B745A6}"/>
              </a:ext>
            </a:extLst>
          </p:cNvPr>
          <p:cNvSpPr txBox="1">
            <a:spLocks noChangeArrowheads="1"/>
          </p:cNvSpPr>
          <p:nvPr/>
        </p:nvSpPr>
        <p:spPr bwMode="auto">
          <a:xfrm>
            <a:off x="3271838" y="184150"/>
            <a:ext cx="32654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a:t>Clouds and Radiation</a:t>
            </a:r>
          </a:p>
        </p:txBody>
      </p:sp>
      <p:sp>
        <p:nvSpPr>
          <p:cNvPr id="50179" name="TextBox 5">
            <a:extLst>
              <a:ext uri="{FF2B5EF4-FFF2-40B4-BE49-F238E27FC236}">
                <a16:creationId xmlns:a16="http://schemas.microsoft.com/office/drawing/2014/main" id="{598A9029-03EC-8B41-A456-5E093006F1F2}"/>
              </a:ext>
            </a:extLst>
          </p:cNvPr>
          <p:cNvSpPr txBox="1">
            <a:spLocks noChangeArrowheads="1"/>
          </p:cNvSpPr>
          <p:nvPr/>
        </p:nvSpPr>
        <p:spPr bwMode="auto">
          <a:xfrm>
            <a:off x="1090613" y="4348163"/>
            <a:ext cx="2135187"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t>Water clouds are</a:t>
            </a:r>
          </a:p>
          <a:p>
            <a:pPr algn="ctr"/>
            <a:r>
              <a:rPr lang="en-US" altLang="en-US"/>
              <a:t>net coolers.</a:t>
            </a:r>
          </a:p>
          <a:p>
            <a:pPr algn="ctr"/>
            <a:r>
              <a:rPr lang="en-US" altLang="en-US"/>
              <a:t>Absorption of </a:t>
            </a:r>
          </a:p>
          <a:p>
            <a:pPr algn="ctr"/>
            <a:r>
              <a:rPr lang="en-US" altLang="en-US"/>
              <a:t>infrared is less</a:t>
            </a:r>
          </a:p>
          <a:p>
            <a:pPr algn="ctr"/>
            <a:r>
              <a:rPr lang="en-US" altLang="en-US"/>
              <a:t>than solar reflection.</a:t>
            </a:r>
          </a:p>
        </p:txBody>
      </p:sp>
      <p:sp>
        <p:nvSpPr>
          <p:cNvPr id="7" name="Sun 6">
            <a:extLst>
              <a:ext uri="{FF2B5EF4-FFF2-40B4-BE49-F238E27FC236}">
                <a16:creationId xmlns:a16="http://schemas.microsoft.com/office/drawing/2014/main" id="{955A8B4B-225A-3742-8FF5-3860A560920C}"/>
              </a:ext>
            </a:extLst>
          </p:cNvPr>
          <p:cNvSpPr>
            <a:spLocks noChangeArrowheads="1"/>
          </p:cNvSpPr>
          <p:nvPr/>
        </p:nvSpPr>
        <p:spPr bwMode="auto">
          <a:xfrm>
            <a:off x="7835900" y="184150"/>
            <a:ext cx="1092200" cy="969963"/>
          </a:xfrm>
          <a:prstGeom prst="sun">
            <a:avLst>
              <a:gd name="adj" fmla="val 25000"/>
            </a:avLst>
          </a:prstGeom>
          <a:gradFill rotWithShape="1">
            <a:gsLst>
              <a:gs pos="0">
                <a:srgbClr val="85FFDB"/>
              </a:gs>
              <a:gs pos="100000">
                <a:srgbClr val="00EBA8"/>
              </a:gs>
            </a:gsLst>
            <a:lin ang="5400000"/>
          </a:gradFill>
          <a:ln w="9525">
            <a:solidFill>
              <a:srgbClr val="00CC98"/>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8" name="Cloud 7">
            <a:extLst>
              <a:ext uri="{FF2B5EF4-FFF2-40B4-BE49-F238E27FC236}">
                <a16:creationId xmlns:a16="http://schemas.microsoft.com/office/drawing/2014/main" id="{ADE4BB9C-4013-F746-93D1-7072FB6EA7DD}"/>
              </a:ext>
            </a:extLst>
          </p:cNvPr>
          <p:cNvSpPr>
            <a:spLocks/>
          </p:cNvSpPr>
          <p:nvPr/>
        </p:nvSpPr>
        <p:spPr bwMode="auto">
          <a:xfrm>
            <a:off x="4452938" y="2882900"/>
            <a:ext cx="4197350" cy="896938"/>
          </a:xfrm>
          <a:custGeom>
            <a:avLst/>
            <a:gdLst>
              <a:gd name="T0" fmla="*/ 456098 w 43200"/>
              <a:gd name="T1" fmla="*/ 543216 h 43200"/>
              <a:gd name="T2" fmla="*/ 209923 w 43200"/>
              <a:gd name="T3" fmla="*/ 526677 h 43200"/>
              <a:gd name="T4" fmla="*/ 673310 w 43200"/>
              <a:gd name="T5" fmla="*/ 724212 h 43200"/>
              <a:gd name="T6" fmla="*/ 565627 w 43200"/>
              <a:gd name="T7" fmla="*/ 732118 h 43200"/>
              <a:gd name="T8" fmla="*/ 1601444 w 43200"/>
              <a:gd name="T9" fmla="*/ 811182 h 43200"/>
              <a:gd name="T10" fmla="*/ 1536523 w 43200"/>
              <a:gd name="T11" fmla="*/ 775074 h 43200"/>
              <a:gd name="T12" fmla="*/ 2801603 w 43200"/>
              <a:gd name="T13" fmla="*/ 721140 h 43200"/>
              <a:gd name="T14" fmla="*/ 2775655 w 43200"/>
              <a:gd name="T15" fmla="*/ 760755 h 43200"/>
              <a:gd name="T16" fmla="*/ 3316888 w 43200"/>
              <a:gd name="T17" fmla="*/ 476333 h 43200"/>
              <a:gd name="T18" fmla="*/ 3632842 w 43200"/>
              <a:gd name="T19" fmla="*/ 624417 h 43200"/>
              <a:gd name="T20" fmla="*/ 4062213 w 43200"/>
              <a:gd name="T21" fmla="*/ 318621 h 43200"/>
              <a:gd name="T22" fmla="*/ 3921487 w 43200"/>
              <a:gd name="T23" fmla="*/ 374152 h 43200"/>
              <a:gd name="T24" fmla="*/ 3724586 w 43200"/>
              <a:gd name="T25" fmla="*/ 112598 h 43200"/>
              <a:gd name="T26" fmla="*/ 3731972 w 43200"/>
              <a:gd name="T27" fmla="*/ 138828 h 43200"/>
              <a:gd name="T28" fmla="*/ 2825997 w 43200"/>
              <a:gd name="T29" fmla="*/ 82010 h 43200"/>
              <a:gd name="T30" fmla="*/ 2898110 w 43200"/>
              <a:gd name="T31" fmla="*/ 48559 h 43200"/>
              <a:gd name="T32" fmla="*/ 2151813 w 43200"/>
              <a:gd name="T33" fmla="*/ 97948 h 43200"/>
              <a:gd name="T34" fmla="*/ 2186703 w 43200"/>
              <a:gd name="T35" fmla="*/ 69103 h 43200"/>
              <a:gd name="T36" fmla="*/ 1360615 w 43200"/>
              <a:gd name="T37" fmla="*/ 107743 h 43200"/>
              <a:gd name="T38" fmla="*/ 1486958 w 43200"/>
              <a:gd name="T39" fmla="*/ 135716 h 43200"/>
              <a:gd name="T40" fmla="*/ 401090 w 43200"/>
              <a:gd name="T41" fmla="*/ 327648 h 43200"/>
              <a:gd name="T42" fmla="*/ 379028 w 43200"/>
              <a:gd name="T43" fmla="*/ 298201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noFill/>
          <a:ln w="9525" cap="flat" cmpd="sng">
            <a:solidFill>
              <a:srgbClr val="00CC98"/>
            </a:solidFill>
            <a:prstDash val="solid"/>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endParaRPr lang="en-US"/>
          </a:p>
        </p:txBody>
      </p:sp>
      <p:cxnSp>
        <p:nvCxnSpPr>
          <p:cNvPr id="10" name="Straight Connector 9">
            <a:extLst>
              <a:ext uri="{FF2B5EF4-FFF2-40B4-BE49-F238E27FC236}">
                <a16:creationId xmlns:a16="http://schemas.microsoft.com/office/drawing/2014/main" id="{F75FA7F0-F9FD-264F-9228-C4BD529C588A}"/>
              </a:ext>
            </a:extLst>
          </p:cNvPr>
          <p:cNvCxnSpPr>
            <a:cxnSpLocks noChangeShapeType="1"/>
          </p:cNvCxnSpPr>
          <p:nvPr/>
        </p:nvCxnSpPr>
        <p:spPr bwMode="auto">
          <a:xfrm>
            <a:off x="4452938" y="5930900"/>
            <a:ext cx="3929062" cy="15875"/>
          </a:xfrm>
          <a:prstGeom prst="line">
            <a:avLst/>
          </a:prstGeom>
          <a:noFill/>
          <a:ln w="76200">
            <a:solidFill>
              <a:srgbClr val="008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50183" name="Picture 23" descr="arrow_squiggly.gif">
            <a:extLst>
              <a:ext uri="{FF2B5EF4-FFF2-40B4-BE49-F238E27FC236}">
                <a16:creationId xmlns:a16="http://schemas.microsoft.com/office/drawing/2014/main" id="{628E206D-8371-1242-A84D-FDA22879634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10413" y="3824288"/>
            <a:ext cx="1539875"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Left Arrow 25">
            <a:extLst>
              <a:ext uri="{FF2B5EF4-FFF2-40B4-BE49-F238E27FC236}">
                <a16:creationId xmlns:a16="http://schemas.microsoft.com/office/drawing/2014/main" id="{797E65EA-F993-7449-97FF-FC791F24D14D}"/>
              </a:ext>
            </a:extLst>
          </p:cNvPr>
          <p:cNvSpPr>
            <a:spLocks noChangeArrowheads="1"/>
          </p:cNvSpPr>
          <p:nvPr/>
        </p:nvSpPr>
        <p:spPr bwMode="auto">
          <a:xfrm rot="-3797611">
            <a:off x="6026150" y="1589088"/>
            <a:ext cx="2041525" cy="927100"/>
          </a:xfrm>
          <a:prstGeom prst="leftArrow">
            <a:avLst>
              <a:gd name="adj1" fmla="val 50000"/>
              <a:gd name="adj2" fmla="val 49964"/>
            </a:avLst>
          </a:prstGeom>
          <a:solidFill>
            <a:srgbClr val="FFFF00"/>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7" name="Left Arrow 26">
            <a:extLst>
              <a:ext uri="{FF2B5EF4-FFF2-40B4-BE49-F238E27FC236}">
                <a16:creationId xmlns:a16="http://schemas.microsoft.com/office/drawing/2014/main" id="{ACF197EC-28F4-6B48-837F-4F324D1C2D46}"/>
              </a:ext>
            </a:extLst>
          </p:cNvPr>
          <p:cNvSpPr>
            <a:spLocks noChangeArrowheads="1"/>
          </p:cNvSpPr>
          <p:nvPr/>
        </p:nvSpPr>
        <p:spPr bwMode="auto">
          <a:xfrm rot="-3797611">
            <a:off x="4424363" y="4600575"/>
            <a:ext cx="2041525" cy="333375"/>
          </a:xfrm>
          <a:prstGeom prst="leftArrow">
            <a:avLst>
              <a:gd name="adj1" fmla="val 50000"/>
              <a:gd name="adj2" fmla="val 50210"/>
            </a:avLst>
          </a:prstGeom>
          <a:solidFill>
            <a:srgbClr val="FFFF00"/>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28" name="Left Arrow 27">
            <a:extLst>
              <a:ext uri="{FF2B5EF4-FFF2-40B4-BE49-F238E27FC236}">
                <a16:creationId xmlns:a16="http://schemas.microsoft.com/office/drawing/2014/main" id="{91CB943E-1870-D04D-BE7F-BEAA105BE897}"/>
              </a:ext>
            </a:extLst>
          </p:cNvPr>
          <p:cNvSpPr>
            <a:spLocks noChangeArrowheads="1"/>
          </p:cNvSpPr>
          <p:nvPr/>
        </p:nvSpPr>
        <p:spPr bwMode="auto">
          <a:xfrm rot="3797611" flipV="1">
            <a:off x="4467225" y="1704975"/>
            <a:ext cx="2041525" cy="708025"/>
          </a:xfrm>
          <a:prstGeom prst="leftArrow">
            <a:avLst>
              <a:gd name="adj1" fmla="val 50000"/>
              <a:gd name="adj2" fmla="val 49952"/>
            </a:avLst>
          </a:prstGeom>
          <a:solidFill>
            <a:srgbClr val="FFFF00"/>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pic>
        <p:nvPicPr>
          <p:cNvPr id="50187" name="Picture 1" descr="cumulus.gif">
            <a:extLst>
              <a:ext uri="{FF2B5EF4-FFF2-40B4-BE49-F238E27FC236}">
                <a16:creationId xmlns:a16="http://schemas.microsoft.com/office/drawing/2014/main" id="{F01BA3FD-46FB-EA4A-9A1C-812C6D76E94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0063" y="1547813"/>
            <a:ext cx="32893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a:extLst>
              <a:ext uri="{FF2B5EF4-FFF2-40B4-BE49-F238E27FC236}">
                <a16:creationId xmlns:a16="http://schemas.microsoft.com/office/drawing/2014/main" id="{73A8C0EF-A43C-6F41-8FBB-DDD8281D1BA0}"/>
              </a:ext>
            </a:extLst>
          </p:cNvPr>
          <p:cNvSpPr>
            <a:spLocks noChangeArrowheads="1"/>
          </p:cNvSpPr>
          <p:nvPr/>
        </p:nvSpPr>
        <p:spPr bwMode="auto">
          <a:xfrm>
            <a:off x="5199063" y="3173413"/>
            <a:ext cx="195262" cy="173037"/>
          </a:xfrm>
          <a:prstGeom prst="ellipse">
            <a:avLst/>
          </a:prstGeom>
          <a:noFill/>
          <a:ln w="9525">
            <a:solidFill>
              <a:schemeClr val="tx1"/>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sp>
        <p:nvSpPr>
          <p:cNvPr id="29" name="Oval 28">
            <a:extLst>
              <a:ext uri="{FF2B5EF4-FFF2-40B4-BE49-F238E27FC236}">
                <a16:creationId xmlns:a16="http://schemas.microsoft.com/office/drawing/2014/main" id="{A1EA326B-ED6D-7D47-95A8-15714C1F3F06}"/>
              </a:ext>
            </a:extLst>
          </p:cNvPr>
          <p:cNvSpPr>
            <a:spLocks noChangeArrowheads="1"/>
          </p:cNvSpPr>
          <p:nvPr/>
        </p:nvSpPr>
        <p:spPr bwMode="auto">
          <a:xfrm>
            <a:off x="7434263" y="3136900"/>
            <a:ext cx="193675" cy="173038"/>
          </a:xfrm>
          <a:prstGeom prst="ellipse">
            <a:avLst/>
          </a:prstGeom>
          <a:noFill/>
          <a:ln w="9525">
            <a:solidFill>
              <a:schemeClr val="tx1"/>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sp>
        <p:nvSpPr>
          <p:cNvPr id="30" name="Oval 29">
            <a:extLst>
              <a:ext uri="{FF2B5EF4-FFF2-40B4-BE49-F238E27FC236}">
                <a16:creationId xmlns:a16="http://schemas.microsoft.com/office/drawing/2014/main" id="{E33C1E34-F76B-4C4B-BBB7-29F8219E5D7B}"/>
              </a:ext>
            </a:extLst>
          </p:cNvPr>
          <p:cNvSpPr>
            <a:spLocks noChangeArrowheads="1"/>
          </p:cNvSpPr>
          <p:nvPr/>
        </p:nvSpPr>
        <p:spPr bwMode="auto">
          <a:xfrm>
            <a:off x="7875588" y="3109913"/>
            <a:ext cx="193675" cy="173037"/>
          </a:xfrm>
          <a:prstGeom prst="ellipse">
            <a:avLst/>
          </a:prstGeom>
          <a:noFill/>
          <a:ln w="9525">
            <a:solidFill>
              <a:schemeClr val="tx1"/>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sp>
        <p:nvSpPr>
          <p:cNvPr id="31" name="Oval 30">
            <a:extLst>
              <a:ext uri="{FF2B5EF4-FFF2-40B4-BE49-F238E27FC236}">
                <a16:creationId xmlns:a16="http://schemas.microsoft.com/office/drawing/2014/main" id="{7A5B4324-3A6D-BB49-8BC1-D0F3A19F2B2B}"/>
              </a:ext>
            </a:extLst>
          </p:cNvPr>
          <p:cNvSpPr>
            <a:spLocks noChangeArrowheads="1"/>
          </p:cNvSpPr>
          <p:nvPr/>
        </p:nvSpPr>
        <p:spPr bwMode="auto">
          <a:xfrm>
            <a:off x="6154738" y="3121025"/>
            <a:ext cx="195262" cy="174625"/>
          </a:xfrm>
          <a:prstGeom prst="ellipse">
            <a:avLst/>
          </a:prstGeom>
          <a:noFill/>
          <a:ln w="9525">
            <a:solidFill>
              <a:schemeClr val="tx1"/>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sp>
        <p:nvSpPr>
          <p:cNvPr id="32" name="Oval 31">
            <a:extLst>
              <a:ext uri="{FF2B5EF4-FFF2-40B4-BE49-F238E27FC236}">
                <a16:creationId xmlns:a16="http://schemas.microsoft.com/office/drawing/2014/main" id="{ED543BBD-3359-D54A-8135-EADB1327174E}"/>
              </a:ext>
            </a:extLst>
          </p:cNvPr>
          <p:cNvSpPr>
            <a:spLocks noChangeArrowheads="1"/>
          </p:cNvSpPr>
          <p:nvPr/>
        </p:nvSpPr>
        <p:spPr bwMode="auto">
          <a:xfrm>
            <a:off x="6262688" y="3448050"/>
            <a:ext cx="195262" cy="174625"/>
          </a:xfrm>
          <a:prstGeom prst="ellipse">
            <a:avLst/>
          </a:prstGeom>
          <a:noFill/>
          <a:ln w="9525">
            <a:solidFill>
              <a:schemeClr val="tx1"/>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sp>
        <p:nvSpPr>
          <p:cNvPr id="33" name="Oval 32">
            <a:extLst>
              <a:ext uri="{FF2B5EF4-FFF2-40B4-BE49-F238E27FC236}">
                <a16:creationId xmlns:a16="http://schemas.microsoft.com/office/drawing/2014/main" id="{2546BCE9-B211-7A4D-B36D-DD892041A98E}"/>
              </a:ext>
            </a:extLst>
          </p:cNvPr>
          <p:cNvSpPr>
            <a:spLocks noChangeArrowheads="1"/>
          </p:cNvSpPr>
          <p:nvPr/>
        </p:nvSpPr>
        <p:spPr bwMode="auto">
          <a:xfrm>
            <a:off x="6707188" y="3136900"/>
            <a:ext cx="193675" cy="173038"/>
          </a:xfrm>
          <a:prstGeom prst="ellipse">
            <a:avLst/>
          </a:prstGeom>
          <a:noFill/>
          <a:ln w="9525">
            <a:solidFill>
              <a:schemeClr val="tx1"/>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sp>
        <p:nvSpPr>
          <p:cNvPr id="34" name="Oval 33">
            <a:extLst>
              <a:ext uri="{FF2B5EF4-FFF2-40B4-BE49-F238E27FC236}">
                <a16:creationId xmlns:a16="http://schemas.microsoft.com/office/drawing/2014/main" id="{375E3B6E-9F60-B448-A61E-860855E8E3B1}"/>
              </a:ext>
            </a:extLst>
          </p:cNvPr>
          <p:cNvSpPr>
            <a:spLocks noChangeArrowheads="1"/>
          </p:cNvSpPr>
          <p:nvPr/>
        </p:nvSpPr>
        <p:spPr bwMode="auto">
          <a:xfrm>
            <a:off x="5756275" y="3433763"/>
            <a:ext cx="193675" cy="174625"/>
          </a:xfrm>
          <a:prstGeom prst="ellipse">
            <a:avLst/>
          </a:prstGeom>
          <a:noFill/>
          <a:ln w="9525">
            <a:solidFill>
              <a:schemeClr val="tx1"/>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sp>
        <p:nvSpPr>
          <p:cNvPr id="35" name="Oval 34">
            <a:extLst>
              <a:ext uri="{FF2B5EF4-FFF2-40B4-BE49-F238E27FC236}">
                <a16:creationId xmlns:a16="http://schemas.microsoft.com/office/drawing/2014/main" id="{BEBC9928-C262-E043-BAF8-0B9843EAAEF4}"/>
              </a:ext>
            </a:extLst>
          </p:cNvPr>
          <p:cNvSpPr>
            <a:spLocks noChangeArrowheads="1"/>
          </p:cNvSpPr>
          <p:nvPr/>
        </p:nvSpPr>
        <p:spPr bwMode="auto">
          <a:xfrm>
            <a:off x="6916738" y="3346450"/>
            <a:ext cx="193675" cy="174625"/>
          </a:xfrm>
          <a:prstGeom prst="ellipse">
            <a:avLst/>
          </a:prstGeom>
          <a:noFill/>
          <a:ln w="9525">
            <a:solidFill>
              <a:schemeClr val="tx1"/>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pic>
        <p:nvPicPr>
          <p:cNvPr id="50196" name="Picture 36" descr="arrow_squiggly.gif">
            <a:extLst>
              <a:ext uri="{FF2B5EF4-FFF2-40B4-BE49-F238E27FC236}">
                <a16:creationId xmlns:a16="http://schemas.microsoft.com/office/drawing/2014/main" id="{5A29826E-E5C0-9D4C-97D3-8D3A5B73B23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73775" y="3824288"/>
            <a:ext cx="1541463"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77959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3">
            <a:extLst>
              <a:ext uri="{FF2B5EF4-FFF2-40B4-BE49-F238E27FC236}">
                <a16:creationId xmlns:a16="http://schemas.microsoft.com/office/drawing/2014/main" id="{5708676D-5559-7F00-93CD-1A99295854F6}"/>
              </a:ext>
            </a:extLst>
          </p:cNvPr>
          <p:cNvSpPr txBox="1">
            <a:spLocks noChangeArrowheads="1"/>
          </p:cNvSpPr>
          <p:nvPr/>
        </p:nvSpPr>
        <p:spPr bwMode="auto">
          <a:xfrm>
            <a:off x="765175" y="123825"/>
            <a:ext cx="7902575"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r>
              <a:rPr lang="en-US" altLang="en-US" dirty="0">
                <a:solidFill>
                  <a:srgbClr val="FFFF00"/>
                </a:solidFill>
              </a:rPr>
              <a:t>IPCC AR6 ESTIMATES OF RADIATIVE FORCING (RF)</a:t>
            </a:r>
          </a:p>
        </p:txBody>
      </p:sp>
      <p:pic>
        <p:nvPicPr>
          <p:cNvPr id="3" name="Picture 2">
            <a:extLst>
              <a:ext uri="{FF2B5EF4-FFF2-40B4-BE49-F238E27FC236}">
                <a16:creationId xmlns:a16="http://schemas.microsoft.com/office/drawing/2014/main" id="{4B1F0B1A-DAE8-E4DA-0593-4A3F3E96A7ED}"/>
              </a:ext>
            </a:extLst>
          </p:cNvPr>
          <p:cNvPicPr>
            <a:picLocks noChangeAspect="1"/>
          </p:cNvPicPr>
          <p:nvPr/>
        </p:nvPicPr>
        <p:blipFill>
          <a:blip r:embed="rId3"/>
          <a:stretch>
            <a:fillRect/>
          </a:stretch>
        </p:blipFill>
        <p:spPr>
          <a:xfrm>
            <a:off x="575381" y="966659"/>
            <a:ext cx="8092369" cy="505188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a:extLst>
              <a:ext uri="{FF2B5EF4-FFF2-40B4-BE49-F238E27FC236}">
                <a16:creationId xmlns:a16="http://schemas.microsoft.com/office/drawing/2014/main" id="{AA252816-06C9-5543-AA37-3718E77B7466}"/>
              </a:ext>
            </a:extLst>
          </p:cNvPr>
          <p:cNvSpPr>
            <a:spLocks noChangeArrowheads="1"/>
          </p:cNvSpPr>
          <p:nvPr/>
        </p:nvSpPr>
        <p:spPr bwMode="auto">
          <a:xfrm>
            <a:off x="647700" y="879475"/>
            <a:ext cx="7835900" cy="458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800" b="1" u="sng">
                <a:solidFill>
                  <a:srgbClr val="FFFF00"/>
                </a:solidFill>
              </a:rPr>
              <a:t>Radiative Forcing (Definition)</a:t>
            </a:r>
          </a:p>
          <a:p>
            <a:endParaRPr lang="en-US" altLang="en-US">
              <a:solidFill>
                <a:srgbClr val="FFFFFF"/>
              </a:solidFill>
            </a:endParaRPr>
          </a:p>
          <a:p>
            <a:r>
              <a:rPr lang="en-US" altLang="en-US">
                <a:solidFill>
                  <a:srgbClr val="FFFFFF"/>
                </a:solidFill>
              </a:rPr>
              <a:t>	*change in </a:t>
            </a:r>
            <a:r>
              <a:rPr lang="en-US" altLang="en-US" i="1">
                <a:solidFill>
                  <a:srgbClr val="FFFFFF"/>
                </a:solidFill>
              </a:rPr>
              <a:t>net radiation</a:t>
            </a:r>
            <a:r>
              <a:rPr lang="en-US" altLang="en-US">
                <a:solidFill>
                  <a:srgbClr val="FFFFFF"/>
                </a:solidFill>
              </a:rPr>
              <a:t> arising from some 	external factor (e.g., greenhouse gases, aerosols, 	etc.)</a:t>
            </a:r>
          </a:p>
          <a:p>
            <a:endParaRPr lang="en-US" altLang="en-US">
              <a:solidFill>
                <a:srgbClr val="FFFFFF"/>
              </a:solidFill>
            </a:endParaRPr>
          </a:p>
          <a:p>
            <a:r>
              <a:rPr lang="en-US" altLang="en-US">
                <a:solidFill>
                  <a:srgbClr val="FFFFFF"/>
                </a:solidFill>
              </a:rPr>
              <a:t>	positive </a:t>
            </a:r>
            <a:r>
              <a:rPr lang="en-US" altLang="en-US">
                <a:solidFill>
                  <a:srgbClr val="FFFFFF"/>
                </a:solidFill>
                <a:sym typeface="Wingdings" pitchFamily="2" charset="2"/>
              </a:rPr>
              <a:t> more energy in system  warmer</a:t>
            </a:r>
          </a:p>
          <a:p>
            <a:r>
              <a:rPr lang="en-US" altLang="en-US">
                <a:solidFill>
                  <a:srgbClr val="FFFFFF"/>
                </a:solidFill>
              </a:rPr>
              <a:t>	negative </a:t>
            </a:r>
            <a:r>
              <a:rPr lang="en-US" altLang="en-US">
                <a:solidFill>
                  <a:srgbClr val="FFFFFF"/>
                </a:solidFill>
                <a:sym typeface="Wingdings" pitchFamily="2" charset="2"/>
              </a:rPr>
              <a:t> less energy in system  cooler</a:t>
            </a:r>
            <a:endParaRPr lang="en-US" altLang="en-US">
              <a:solidFill>
                <a:srgbClr val="FFFFFF"/>
              </a:solidFill>
            </a:endParaRPr>
          </a:p>
          <a:p>
            <a:r>
              <a:rPr lang="en-US" altLang="en-US">
                <a:solidFill>
                  <a:srgbClr val="FFFFFF"/>
                </a:solidFill>
              </a:rPr>
              <a:t>	</a:t>
            </a:r>
          </a:p>
          <a:p>
            <a:r>
              <a:rPr lang="en-US" altLang="en-US">
                <a:solidFill>
                  <a:srgbClr val="FFFFFF"/>
                </a:solidFill>
              </a:rPr>
              <a:t>	*relative to 1750 (pre-industrial baseline)</a:t>
            </a:r>
          </a:p>
          <a:p>
            <a:r>
              <a:rPr lang="en-US" altLang="en-US">
                <a:solidFill>
                  <a:srgbClr val="FFFFFF"/>
                </a:solidFill>
              </a:rPr>
              <a:t>	</a:t>
            </a:r>
          </a:p>
          <a:p>
            <a:r>
              <a:rPr lang="en-US" altLang="en-US">
                <a:solidFill>
                  <a:srgbClr val="FFFFFF"/>
                </a:solidFill>
              </a:rPr>
              <a:t>	*global annual average values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3">
            <a:extLst>
              <a:ext uri="{FF2B5EF4-FFF2-40B4-BE49-F238E27FC236}">
                <a16:creationId xmlns:a16="http://schemas.microsoft.com/office/drawing/2014/main" id="{3DC568F7-AD9D-8846-8003-5F3DDD675302}"/>
              </a:ext>
            </a:extLst>
          </p:cNvPr>
          <p:cNvSpPr txBox="1">
            <a:spLocks noChangeArrowheads="1"/>
          </p:cNvSpPr>
          <p:nvPr/>
        </p:nvSpPr>
        <p:spPr bwMode="auto">
          <a:xfrm>
            <a:off x="1590675" y="279400"/>
            <a:ext cx="62404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F00"/>
                </a:solidFill>
              </a:rPr>
              <a:t>Global Annual Temperature Anomalies (</a:t>
            </a:r>
            <a:r>
              <a:rPr lang="en-US" altLang="en-US">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US" altLang="en-US">
                <a:solidFill>
                  <a:srgbClr val="FFFF00"/>
                </a:solidFill>
              </a:rPr>
              <a:t>C)</a:t>
            </a:r>
          </a:p>
        </p:txBody>
      </p:sp>
      <p:pic>
        <p:nvPicPr>
          <p:cNvPr id="4" name="Picture 3">
            <a:extLst>
              <a:ext uri="{FF2B5EF4-FFF2-40B4-BE49-F238E27FC236}">
                <a16:creationId xmlns:a16="http://schemas.microsoft.com/office/drawing/2014/main" id="{F345C4B9-6092-4F41-BC59-DAF05855055F}"/>
              </a:ext>
            </a:extLst>
          </p:cNvPr>
          <p:cNvPicPr>
            <a:picLocks noChangeAspect="1"/>
          </p:cNvPicPr>
          <p:nvPr/>
        </p:nvPicPr>
        <p:blipFill>
          <a:blip r:embed="rId2"/>
          <a:stretch>
            <a:fillRect/>
          </a:stretch>
        </p:blipFill>
        <p:spPr>
          <a:xfrm>
            <a:off x="-1" y="1402278"/>
            <a:ext cx="9142077" cy="4052591"/>
          </a:xfrm>
          <a:prstGeom prst="rect">
            <a:avLst/>
          </a:prstGeom>
        </p:spPr>
      </p:pic>
      <p:sp>
        <p:nvSpPr>
          <p:cNvPr id="33795" name="Text Box 13">
            <a:extLst>
              <a:ext uri="{FF2B5EF4-FFF2-40B4-BE49-F238E27FC236}">
                <a16:creationId xmlns:a16="http://schemas.microsoft.com/office/drawing/2014/main" id="{25E080D4-0830-1B4C-A7C5-725F383990E9}"/>
              </a:ext>
            </a:extLst>
          </p:cNvPr>
          <p:cNvSpPr txBox="1">
            <a:spLocks noChangeArrowheads="1"/>
          </p:cNvSpPr>
          <p:nvPr/>
        </p:nvSpPr>
        <p:spPr bwMode="auto">
          <a:xfrm>
            <a:off x="868385" y="5745897"/>
            <a:ext cx="74215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a:solidFill>
                  <a:schemeClr val="bg1"/>
                </a:solidFill>
              </a:rPr>
              <a:t>(Annual values are departures from the 20</a:t>
            </a:r>
            <a:r>
              <a:rPr lang="en-US" altLang="en-US" sz="1800" baseline="30000" dirty="0">
                <a:solidFill>
                  <a:schemeClr val="bg1"/>
                </a:solidFill>
              </a:rPr>
              <a:t>th</a:t>
            </a:r>
            <a:r>
              <a:rPr lang="en-US" altLang="en-US" sz="1800" dirty="0">
                <a:solidFill>
                  <a:schemeClr val="bg1"/>
                </a:solidFill>
              </a:rPr>
              <a:t> century mean temperature)</a:t>
            </a:r>
          </a:p>
        </p:txBody>
      </p:sp>
      <p:sp>
        <p:nvSpPr>
          <p:cNvPr id="6" name="Line 5">
            <a:extLst>
              <a:ext uri="{FF2B5EF4-FFF2-40B4-BE49-F238E27FC236}">
                <a16:creationId xmlns:a16="http://schemas.microsoft.com/office/drawing/2014/main" id="{2F3F262B-92EA-3740-9AAC-13FAF56B77BE}"/>
              </a:ext>
            </a:extLst>
          </p:cNvPr>
          <p:cNvSpPr>
            <a:spLocks noChangeShapeType="1"/>
          </p:cNvSpPr>
          <p:nvPr/>
        </p:nvSpPr>
        <p:spPr bwMode="auto">
          <a:xfrm>
            <a:off x="687825" y="3955831"/>
            <a:ext cx="1655981" cy="595148"/>
          </a:xfrm>
          <a:prstGeom prst="line">
            <a:avLst/>
          </a:prstGeom>
          <a:noFill/>
          <a:ln w="38100">
            <a:solidFill>
              <a:srgbClr val="FBFD4A"/>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 name="Line 6">
            <a:extLst>
              <a:ext uri="{FF2B5EF4-FFF2-40B4-BE49-F238E27FC236}">
                <a16:creationId xmlns:a16="http://schemas.microsoft.com/office/drawing/2014/main" id="{5C370427-4299-7F49-890B-D4D3166EC4FB}"/>
              </a:ext>
            </a:extLst>
          </p:cNvPr>
          <p:cNvSpPr>
            <a:spLocks noChangeShapeType="1"/>
          </p:cNvSpPr>
          <p:nvPr/>
        </p:nvSpPr>
        <p:spPr bwMode="auto">
          <a:xfrm flipV="1">
            <a:off x="2343806" y="3520965"/>
            <a:ext cx="1734208" cy="1030012"/>
          </a:xfrm>
          <a:prstGeom prst="line">
            <a:avLst/>
          </a:prstGeom>
          <a:noFill/>
          <a:ln w="38100">
            <a:solidFill>
              <a:srgbClr val="51FE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Line 7">
            <a:extLst>
              <a:ext uri="{FF2B5EF4-FFF2-40B4-BE49-F238E27FC236}">
                <a16:creationId xmlns:a16="http://schemas.microsoft.com/office/drawing/2014/main" id="{6BA8E5B6-44DC-AE4A-A22F-E7988FBEED37}"/>
              </a:ext>
            </a:extLst>
          </p:cNvPr>
          <p:cNvSpPr>
            <a:spLocks noChangeShapeType="1"/>
          </p:cNvSpPr>
          <p:nvPr/>
        </p:nvSpPr>
        <p:spPr bwMode="auto">
          <a:xfrm>
            <a:off x="4008733" y="3523591"/>
            <a:ext cx="1887570" cy="312685"/>
          </a:xfrm>
          <a:prstGeom prst="line">
            <a:avLst/>
          </a:prstGeom>
          <a:noFill/>
          <a:ln w="38100">
            <a:solidFill>
              <a:srgbClr val="FBFD4A"/>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 name="Line 8">
            <a:extLst>
              <a:ext uri="{FF2B5EF4-FFF2-40B4-BE49-F238E27FC236}">
                <a16:creationId xmlns:a16="http://schemas.microsoft.com/office/drawing/2014/main" id="{4B0A6D0D-C0E0-C945-8704-2B823C9BDEE0}"/>
              </a:ext>
            </a:extLst>
          </p:cNvPr>
          <p:cNvSpPr>
            <a:spLocks noChangeShapeType="1"/>
          </p:cNvSpPr>
          <p:nvPr/>
        </p:nvSpPr>
        <p:spPr bwMode="auto">
          <a:xfrm flipV="1">
            <a:off x="5822731" y="2158999"/>
            <a:ext cx="2123090" cy="1651873"/>
          </a:xfrm>
          <a:prstGeom prst="line">
            <a:avLst/>
          </a:prstGeom>
          <a:noFill/>
          <a:ln w="38100">
            <a:solidFill>
              <a:srgbClr val="51FE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2" name="Group 1">
            <a:extLst>
              <a:ext uri="{FF2B5EF4-FFF2-40B4-BE49-F238E27FC236}">
                <a16:creationId xmlns:a16="http://schemas.microsoft.com/office/drawing/2014/main" id="{51CA8ED7-2F5A-8544-8C40-6F2B29F5F819}"/>
              </a:ext>
            </a:extLst>
          </p:cNvPr>
          <p:cNvGrpSpPr>
            <a:grpSpLocks/>
          </p:cNvGrpSpPr>
          <p:nvPr/>
        </p:nvGrpSpPr>
        <p:grpSpPr bwMode="auto">
          <a:xfrm>
            <a:off x="7969273" y="1648809"/>
            <a:ext cx="574675" cy="520700"/>
            <a:chOff x="8188324" y="1612900"/>
            <a:chExt cx="574676" cy="520701"/>
          </a:xfrm>
        </p:grpSpPr>
        <p:sp>
          <p:nvSpPr>
            <p:cNvPr id="33801" name="Line 10">
              <a:extLst>
                <a:ext uri="{FF2B5EF4-FFF2-40B4-BE49-F238E27FC236}">
                  <a16:creationId xmlns:a16="http://schemas.microsoft.com/office/drawing/2014/main" id="{DE19074A-28DD-FD48-AF94-722564230A00}"/>
                </a:ext>
              </a:extLst>
            </p:cNvPr>
            <p:cNvSpPr>
              <a:spLocks noChangeShapeType="1"/>
            </p:cNvSpPr>
            <p:nvPr/>
          </p:nvSpPr>
          <p:spPr bwMode="auto">
            <a:xfrm flipV="1">
              <a:off x="8188324" y="2108201"/>
              <a:ext cx="498475" cy="25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02" name="Text Box 11">
              <a:extLst>
                <a:ext uri="{FF2B5EF4-FFF2-40B4-BE49-F238E27FC236}">
                  <a16:creationId xmlns:a16="http://schemas.microsoft.com/office/drawing/2014/main" id="{9C2369FD-0B4B-A24D-AD49-FFE70B0AAE1E}"/>
                </a:ext>
              </a:extLst>
            </p:cNvPr>
            <p:cNvSpPr txBox="1">
              <a:spLocks noChangeArrowheads="1"/>
            </p:cNvSpPr>
            <p:nvPr/>
          </p:nvSpPr>
          <p:spPr bwMode="auto">
            <a:xfrm>
              <a:off x="8255000" y="1612900"/>
              <a:ext cx="508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t>?</a:t>
              </a:r>
            </a:p>
          </p:txBody>
        </p:sp>
      </p:grpSp>
      <p:sp>
        <p:nvSpPr>
          <p:cNvPr id="5" name="TextBox 4">
            <a:extLst>
              <a:ext uri="{FF2B5EF4-FFF2-40B4-BE49-F238E27FC236}">
                <a16:creationId xmlns:a16="http://schemas.microsoft.com/office/drawing/2014/main" id="{590401EE-A3C2-6E2F-4ABC-CD67D81ACEC5}"/>
              </a:ext>
            </a:extLst>
          </p:cNvPr>
          <p:cNvSpPr txBox="1"/>
          <p:nvPr/>
        </p:nvSpPr>
        <p:spPr>
          <a:xfrm>
            <a:off x="1114115" y="6332379"/>
            <a:ext cx="6930102" cy="246221"/>
          </a:xfrm>
          <a:prstGeom prst="rect">
            <a:avLst/>
          </a:prstGeom>
          <a:noFill/>
        </p:spPr>
        <p:txBody>
          <a:bodyPr wrap="none" rtlCol="0">
            <a:spAutoFit/>
          </a:bodyPr>
          <a:lstStyle/>
          <a:p>
            <a:r>
              <a:rPr lang="en-US" sz="1000" dirty="0">
                <a:solidFill>
                  <a:srgbClr val="FFFF00"/>
                </a:solidFill>
              </a:rPr>
              <a:t>https://</a:t>
            </a:r>
            <a:r>
              <a:rPr lang="en-US" sz="1000" dirty="0" err="1">
                <a:solidFill>
                  <a:srgbClr val="FFFF00"/>
                </a:solidFill>
              </a:rPr>
              <a:t>www.ncei.noaa.gov</a:t>
            </a:r>
            <a:r>
              <a:rPr lang="en-US" sz="1000" dirty="0">
                <a:solidFill>
                  <a:srgbClr val="FFFF00"/>
                </a:solidFill>
              </a:rPr>
              <a:t>/access/monitoring/climate-at-a-glance/global/time-series/globe/</a:t>
            </a:r>
            <a:r>
              <a:rPr lang="en-US" sz="1000" dirty="0" err="1">
                <a:solidFill>
                  <a:srgbClr val="FFFF00"/>
                </a:solidFill>
              </a:rPr>
              <a:t>land_ocean</a:t>
            </a:r>
            <a:r>
              <a:rPr lang="en-US" sz="1000" dirty="0">
                <a:solidFill>
                  <a:srgbClr val="FFFF00"/>
                </a:solidFill>
              </a:rPr>
              <a:t>/12/12/1880-2022</a:t>
            </a:r>
          </a:p>
        </p:txBody>
      </p:sp>
    </p:spTree>
    <p:extLst>
      <p:ext uri="{BB962C8B-B14F-4D97-AF65-F5344CB8AC3E}">
        <p14:creationId xmlns:p14="http://schemas.microsoft.com/office/powerpoint/2010/main" val="40947409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 Box 4">
            <a:extLst>
              <a:ext uri="{FF2B5EF4-FFF2-40B4-BE49-F238E27FC236}">
                <a16:creationId xmlns:a16="http://schemas.microsoft.com/office/drawing/2014/main" id="{183332B5-B423-D44A-A09D-1F699E96FCE9}"/>
              </a:ext>
            </a:extLst>
          </p:cNvPr>
          <p:cNvSpPr txBox="1">
            <a:spLocks noChangeArrowheads="1"/>
          </p:cNvSpPr>
          <p:nvPr/>
        </p:nvSpPr>
        <p:spPr bwMode="auto">
          <a:xfrm>
            <a:off x="2132013" y="155575"/>
            <a:ext cx="48942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A15"/>
                </a:solidFill>
              </a:rPr>
              <a:t>Global Carbon Emission Estimates</a:t>
            </a:r>
          </a:p>
        </p:txBody>
      </p:sp>
      <p:sp>
        <p:nvSpPr>
          <p:cNvPr id="34818" name="Text Box 5">
            <a:extLst>
              <a:ext uri="{FF2B5EF4-FFF2-40B4-BE49-F238E27FC236}">
                <a16:creationId xmlns:a16="http://schemas.microsoft.com/office/drawing/2014/main" id="{6CE9E66A-A899-4345-BE51-CB7F0D60D902}"/>
              </a:ext>
            </a:extLst>
          </p:cNvPr>
          <p:cNvSpPr txBox="1">
            <a:spLocks noChangeArrowheads="1"/>
          </p:cNvSpPr>
          <p:nvPr/>
        </p:nvSpPr>
        <p:spPr bwMode="auto">
          <a:xfrm>
            <a:off x="7327900" y="6261100"/>
            <a:ext cx="14493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a:solidFill>
                  <a:schemeClr val="bg1"/>
                </a:solidFill>
              </a:rPr>
              <a:t>Source:  CDIAC</a:t>
            </a:r>
          </a:p>
        </p:txBody>
      </p:sp>
      <p:pic>
        <p:nvPicPr>
          <p:cNvPr id="34819" name="Picture 1" descr="Screen Shot 2019-09-20 at 3.18.22 PM.png">
            <a:extLst>
              <a:ext uri="{FF2B5EF4-FFF2-40B4-BE49-F238E27FC236}">
                <a16:creationId xmlns:a16="http://schemas.microsoft.com/office/drawing/2014/main" id="{F5076EE4-050D-DA48-BA27-671D67F9AF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00100"/>
            <a:ext cx="9144000" cy="585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41FD91-3FEC-E0C1-4FEB-8CB3905C5440}"/>
              </a:ext>
            </a:extLst>
          </p:cNvPr>
          <p:cNvPicPr>
            <a:picLocks noChangeAspect="1"/>
          </p:cNvPicPr>
          <p:nvPr/>
        </p:nvPicPr>
        <p:blipFill>
          <a:blip r:embed="rId3"/>
          <a:stretch>
            <a:fillRect/>
          </a:stretch>
        </p:blipFill>
        <p:spPr>
          <a:xfrm>
            <a:off x="1902372" y="1331927"/>
            <a:ext cx="7241628" cy="4052591"/>
          </a:xfrm>
          <a:prstGeom prst="rect">
            <a:avLst/>
          </a:prstGeom>
        </p:spPr>
      </p:pic>
      <p:sp>
        <p:nvSpPr>
          <p:cNvPr id="21506" name="Text Box 3">
            <a:extLst>
              <a:ext uri="{FF2B5EF4-FFF2-40B4-BE49-F238E27FC236}">
                <a16:creationId xmlns:a16="http://schemas.microsoft.com/office/drawing/2014/main" id="{0EA421BB-A343-C34F-A6A2-45E34A3A3214}"/>
              </a:ext>
            </a:extLst>
          </p:cNvPr>
          <p:cNvSpPr txBox="1">
            <a:spLocks noChangeArrowheads="1"/>
          </p:cNvSpPr>
          <p:nvPr/>
        </p:nvSpPr>
        <p:spPr bwMode="auto">
          <a:xfrm>
            <a:off x="1828800" y="457200"/>
            <a:ext cx="543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dirty="0">
                <a:solidFill>
                  <a:srgbClr val="FFFF00"/>
                </a:solidFill>
              </a:rPr>
              <a:t>Global Annual Temperature Anomalies</a:t>
            </a:r>
          </a:p>
        </p:txBody>
      </p:sp>
      <p:pic>
        <p:nvPicPr>
          <p:cNvPr id="166917" name="Picture 5" descr="co2">
            <a:extLst>
              <a:ext uri="{FF2B5EF4-FFF2-40B4-BE49-F238E27FC236}">
                <a16:creationId xmlns:a16="http://schemas.microsoft.com/office/drawing/2014/main" id="{A70976EF-539C-974A-A080-2E8E95D651A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1343" t="16597" r="14441" b="12552"/>
          <a:stretch>
            <a:fillRect/>
          </a:stretch>
        </p:blipFill>
        <p:spPr bwMode="auto">
          <a:xfrm>
            <a:off x="374383" y="2133600"/>
            <a:ext cx="8164512" cy="325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10571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6917"/>
                                        </p:tgtEl>
                                        <p:attrNameLst>
                                          <p:attrName>style.visibility</p:attrName>
                                        </p:attrNameLst>
                                      </p:cBhvr>
                                      <p:to>
                                        <p:strVal val="visible"/>
                                      </p:to>
                                    </p:set>
                                    <p:anim calcmode="lin" valueType="num">
                                      <p:cBhvr additive="base">
                                        <p:cTn id="7" dur="500" fill="hold"/>
                                        <p:tgtEl>
                                          <p:spTgt spid="166917"/>
                                        </p:tgtEl>
                                        <p:attrNameLst>
                                          <p:attrName>ppt_x</p:attrName>
                                        </p:attrNameLst>
                                      </p:cBhvr>
                                      <p:tavLst>
                                        <p:tav tm="0">
                                          <p:val>
                                            <p:strVal val="#ppt_x"/>
                                          </p:val>
                                        </p:tav>
                                        <p:tav tm="100000">
                                          <p:val>
                                            <p:strVal val="#ppt_x"/>
                                          </p:val>
                                        </p:tav>
                                      </p:tavLst>
                                    </p:anim>
                                    <p:anim calcmode="lin" valueType="num">
                                      <p:cBhvr additive="base">
                                        <p:cTn id="8" dur="500" fill="hold"/>
                                        <p:tgtEl>
                                          <p:spTgt spid="1669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descr="tsi">
            <a:extLst>
              <a:ext uri="{FF2B5EF4-FFF2-40B4-BE49-F238E27FC236}">
                <a16:creationId xmlns:a16="http://schemas.microsoft.com/office/drawing/2014/main" id="{197D91EE-8856-DCF1-5432-16DEB025D2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0182" t="6850" r="6732"/>
          <a:stretch>
            <a:fillRect/>
          </a:stretch>
        </p:blipFill>
        <p:spPr bwMode="auto">
          <a:xfrm>
            <a:off x="942975" y="615950"/>
            <a:ext cx="7513638" cy="503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1" name="Text Box 3">
            <a:extLst>
              <a:ext uri="{FF2B5EF4-FFF2-40B4-BE49-F238E27FC236}">
                <a16:creationId xmlns:a16="http://schemas.microsoft.com/office/drawing/2014/main" id="{A7F7A39A-9C9C-FC22-956E-BC183A8837FD}"/>
              </a:ext>
            </a:extLst>
          </p:cNvPr>
          <p:cNvSpPr txBox="1">
            <a:spLocks noChangeArrowheads="1"/>
          </p:cNvSpPr>
          <p:nvPr/>
        </p:nvSpPr>
        <p:spPr bwMode="auto">
          <a:xfrm>
            <a:off x="1382713" y="852488"/>
            <a:ext cx="3233737"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a:latin typeface="Arial" charset="0"/>
                <a:ea typeface="ＭＳ Ｐゴシック" charset="0"/>
              </a:rPr>
              <a:t>Global Solar Radiation</a:t>
            </a:r>
          </a:p>
        </p:txBody>
      </p:sp>
      <p:pic>
        <p:nvPicPr>
          <p:cNvPr id="35843" name="Picture 4" descr="nhshgl">
            <a:extLst>
              <a:ext uri="{FF2B5EF4-FFF2-40B4-BE49-F238E27FC236}">
                <a16:creationId xmlns:a16="http://schemas.microsoft.com/office/drawing/2014/main" id="{B86E0120-7105-846D-4B9E-0A1854386E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750" t="66150"/>
          <a:stretch>
            <a:fillRect/>
          </a:stretch>
        </p:blipFill>
        <p:spPr bwMode="auto">
          <a:xfrm>
            <a:off x="576263" y="3114675"/>
            <a:ext cx="7996237" cy="327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3" name="Text Box 5">
            <a:extLst>
              <a:ext uri="{FF2B5EF4-FFF2-40B4-BE49-F238E27FC236}">
                <a16:creationId xmlns:a16="http://schemas.microsoft.com/office/drawing/2014/main" id="{6B207C8F-38D5-291A-7158-AD89A511FA8A}"/>
              </a:ext>
            </a:extLst>
          </p:cNvPr>
          <p:cNvSpPr txBox="1">
            <a:spLocks noChangeArrowheads="1"/>
          </p:cNvSpPr>
          <p:nvPr/>
        </p:nvSpPr>
        <p:spPr bwMode="auto">
          <a:xfrm>
            <a:off x="1538288" y="3394075"/>
            <a:ext cx="2894012" cy="4572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a:latin typeface="Arial" charset="0"/>
                <a:ea typeface="ＭＳ Ｐゴシック" charset="0"/>
              </a:rPr>
              <a:t>Global Temperature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89" name="Group 2">
            <a:extLst>
              <a:ext uri="{FF2B5EF4-FFF2-40B4-BE49-F238E27FC236}">
                <a16:creationId xmlns:a16="http://schemas.microsoft.com/office/drawing/2014/main" id="{86C44255-1150-C453-E76D-1D33C5EE2704}"/>
              </a:ext>
            </a:extLst>
          </p:cNvPr>
          <p:cNvGrpSpPr>
            <a:grpSpLocks/>
          </p:cNvGrpSpPr>
          <p:nvPr/>
        </p:nvGrpSpPr>
        <p:grpSpPr bwMode="auto">
          <a:xfrm>
            <a:off x="820738" y="989013"/>
            <a:ext cx="7496175" cy="4881562"/>
            <a:chOff x="517" y="623"/>
            <a:chExt cx="4722" cy="3075"/>
          </a:xfrm>
        </p:grpSpPr>
        <p:sp>
          <p:nvSpPr>
            <p:cNvPr id="173059" name="Line 3">
              <a:extLst>
                <a:ext uri="{FF2B5EF4-FFF2-40B4-BE49-F238E27FC236}">
                  <a16:creationId xmlns:a16="http://schemas.microsoft.com/office/drawing/2014/main" id="{F930CBC4-6AD5-0906-FF13-43581D89F097}"/>
                </a:ext>
              </a:extLst>
            </p:cNvPr>
            <p:cNvSpPr>
              <a:spLocks noChangeShapeType="1"/>
            </p:cNvSpPr>
            <p:nvPr/>
          </p:nvSpPr>
          <p:spPr bwMode="auto">
            <a:xfrm>
              <a:off x="931" y="1744"/>
              <a:ext cx="12" cy="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chemeClr val="hlink"/>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grpSp>
          <p:nvGrpSpPr>
            <p:cNvPr id="37891" name="Group 4">
              <a:extLst>
                <a:ext uri="{FF2B5EF4-FFF2-40B4-BE49-F238E27FC236}">
                  <a16:creationId xmlns:a16="http://schemas.microsoft.com/office/drawing/2014/main" id="{5D12E40A-D180-C98E-69B9-1A489BA4E47B}"/>
                </a:ext>
              </a:extLst>
            </p:cNvPr>
            <p:cNvGrpSpPr>
              <a:grpSpLocks/>
            </p:cNvGrpSpPr>
            <p:nvPr/>
          </p:nvGrpSpPr>
          <p:grpSpPr bwMode="auto">
            <a:xfrm>
              <a:off x="517" y="1265"/>
              <a:ext cx="4722" cy="2433"/>
              <a:chOff x="582" y="1265"/>
              <a:chExt cx="5312" cy="2433"/>
            </a:xfrm>
          </p:grpSpPr>
          <p:sp>
            <p:nvSpPr>
              <p:cNvPr id="173061" name="Rectangle 5">
                <a:extLst>
                  <a:ext uri="{FF2B5EF4-FFF2-40B4-BE49-F238E27FC236}">
                    <a16:creationId xmlns:a16="http://schemas.microsoft.com/office/drawing/2014/main" id="{386A159C-4386-57E1-FB66-4CE863462D29}"/>
                  </a:ext>
                </a:extLst>
              </p:cNvPr>
              <p:cNvSpPr>
                <a:spLocks noChangeArrowheads="1"/>
              </p:cNvSpPr>
              <p:nvPr/>
            </p:nvSpPr>
            <p:spPr bwMode="auto">
              <a:xfrm>
                <a:off x="1301" y="1374"/>
                <a:ext cx="3880" cy="2064"/>
              </a:xfrm>
              <a:prstGeom prst="rect">
                <a:avLst/>
              </a:prstGeom>
              <a:solidFill>
                <a:srgbClr val="99CCFF"/>
              </a:solidFill>
              <a:ln w="12700">
                <a:solidFill>
                  <a:srgbClr val="99CC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062" name="Freeform 6">
                <a:extLst>
                  <a:ext uri="{FF2B5EF4-FFF2-40B4-BE49-F238E27FC236}">
                    <a16:creationId xmlns:a16="http://schemas.microsoft.com/office/drawing/2014/main" id="{805246FE-3223-2629-B4A2-133B5A14FF3C}"/>
                  </a:ext>
                </a:extLst>
              </p:cNvPr>
              <p:cNvSpPr>
                <a:spLocks/>
              </p:cNvSpPr>
              <p:nvPr/>
            </p:nvSpPr>
            <p:spPr bwMode="auto">
              <a:xfrm>
                <a:off x="1296" y="1823"/>
                <a:ext cx="3603" cy="1566"/>
              </a:xfrm>
              <a:custGeom>
                <a:avLst/>
                <a:gdLst>
                  <a:gd name="T0" fmla="*/ 0 w 3204"/>
                  <a:gd name="T1" fmla="*/ 1383 h 1566"/>
                  <a:gd name="T2" fmla="*/ 40 w 3204"/>
                  <a:gd name="T3" fmla="*/ 1565 h 1566"/>
                  <a:gd name="T4" fmla="*/ 136 w 3204"/>
                  <a:gd name="T5" fmla="*/ 958 h 1566"/>
                  <a:gd name="T6" fmla="*/ 232 w 3204"/>
                  <a:gd name="T7" fmla="*/ 1140 h 1566"/>
                  <a:gd name="T8" fmla="*/ 327 w 3204"/>
                  <a:gd name="T9" fmla="*/ 801 h 1566"/>
                  <a:gd name="T10" fmla="*/ 436 w 3204"/>
                  <a:gd name="T11" fmla="*/ 1310 h 1566"/>
                  <a:gd name="T12" fmla="*/ 532 w 3204"/>
                  <a:gd name="T13" fmla="*/ 1225 h 1566"/>
                  <a:gd name="T14" fmla="*/ 614 w 3204"/>
                  <a:gd name="T15" fmla="*/ 1322 h 1566"/>
                  <a:gd name="T16" fmla="*/ 723 w 3204"/>
                  <a:gd name="T17" fmla="*/ 1359 h 1566"/>
                  <a:gd name="T18" fmla="*/ 819 w 3204"/>
                  <a:gd name="T19" fmla="*/ 1104 h 1566"/>
                  <a:gd name="T20" fmla="*/ 914 w 3204"/>
                  <a:gd name="T21" fmla="*/ 1201 h 1566"/>
                  <a:gd name="T22" fmla="*/ 1023 w 3204"/>
                  <a:gd name="T23" fmla="*/ 1104 h 1566"/>
                  <a:gd name="T24" fmla="*/ 1104 w 3204"/>
                  <a:gd name="T25" fmla="*/ 861 h 1566"/>
                  <a:gd name="T26" fmla="*/ 1214 w 3204"/>
                  <a:gd name="T27" fmla="*/ 983 h 1566"/>
                  <a:gd name="T28" fmla="*/ 1309 w 3204"/>
                  <a:gd name="T29" fmla="*/ 849 h 1566"/>
                  <a:gd name="T30" fmla="*/ 1433 w 3204"/>
                  <a:gd name="T31" fmla="*/ 764 h 1566"/>
                  <a:gd name="T32" fmla="*/ 1487 w 3204"/>
                  <a:gd name="T33" fmla="*/ 801 h 1566"/>
                  <a:gd name="T34" fmla="*/ 1582 w 3204"/>
                  <a:gd name="T35" fmla="*/ 825 h 1566"/>
                  <a:gd name="T36" fmla="*/ 1678 w 3204"/>
                  <a:gd name="T37" fmla="*/ 546 h 1566"/>
                  <a:gd name="T38" fmla="*/ 1773 w 3204"/>
                  <a:gd name="T39" fmla="*/ 692 h 1566"/>
                  <a:gd name="T40" fmla="*/ 1882 w 3204"/>
                  <a:gd name="T41" fmla="*/ 558 h 1566"/>
                  <a:gd name="T42" fmla="*/ 1978 w 3204"/>
                  <a:gd name="T43" fmla="*/ 595 h 1566"/>
                  <a:gd name="T44" fmla="*/ 2087 w 3204"/>
                  <a:gd name="T45" fmla="*/ 1201 h 1566"/>
                  <a:gd name="T46" fmla="*/ 2169 w 3204"/>
                  <a:gd name="T47" fmla="*/ 728 h 1566"/>
                  <a:gd name="T48" fmla="*/ 2292 w 3204"/>
                  <a:gd name="T49" fmla="*/ 1286 h 1566"/>
                  <a:gd name="T50" fmla="*/ 2401 w 3204"/>
                  <a:gd name="T51" fmla="*/ 1116 h 1566"/>
                  <a:gd name="T52" fmla="*/ 2469 w 3204"/>
                  <a:gd name="T53" fmla="*/ 983 h 1566"/>
                  <a:gd name="T54" fmla="*/ 2565 w 3204"/>
                  <a:gd name="T55" fmla="*/ 946 h 1566"/>
                  <a:gd name="T56" fmla="*/ 2661 w 3204"/>
                  <a:gd name="T57" fmla="*/ 643 h 1566"/>
                  <a:gd name="T58" fmla="*/ 2770 w 3204"/>
                  <a:gd name="T59" fmla="*/ 1201 h 1566"/>
                  <a:gd name="T60" fmla="*/ 2852 w 3204"/>
                  <a:gd name="T61" fmla="*/ 873 h 1566"/>
                  <a:gd name="T62" fmla="*/ 2961 w 3204"/>
                  <a:gd name="T63" fmla="*/ 849 h 1566"/>
                  <a:gd name="T64" fmla="*/ 3042 w 3204"/>
                  <a:gd name="T65" fmla="*/ 813 h 1566"/>
                  <a:gd name="T66" fmla="*/ 3137 w 3204"/>
                  <a:gd name="T67" fmla="*/ 170 h 1566"/>
                  <a:gd name="T68" fmla="*/ 3233 w 3204"/>
                  <a:gd name="T69" fmla="*/ 0 h 1566"/>
                  <a:gd name="T70" fmla="*/ 3342 w 3204"/>
                  <a:gd name="T71" fmla="*/ 194 h 1566"/>
                  <a:gd name="T72" fmla="*/ 3438 w 3204"/>
                  <a:gd name="T73" fmla="*/ 97 h 1566"/>
                  <a:gd name="T74" fmla="*/ 3547 w 3204"/>
                  <a:gd name="T75" fmla="*/ 364 h 1566"/>
                  <a:gd name="T76" fmla="*/ 3602 w 3204"/>
                  <a:gd name="T77" fmla="*/ 364 h 15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3204" h="1566">
                    <a:moveTo>
                      <a:pt x="0" y="1383"/>
                    </a:moveTo>
                    <a:lnTo>
                      <a:pt x="36" y="1565"/>
                    </a:lnTo>
                    <a:lnTo>
                      <a:pt x="121" y="958"/>
                    </a:lnTo>
                    <a:lnTo>
                      <a:pt x="206" y="1140"/>
                    </a:lnTo>
                    <a:lnTo>
                      <a:pt x="291" y="801"/>
                    </a:lnTo>
                    <a:lnTo>
                      <a:pt x="388" y="1310"/>
                    </a:lnTo>
                    <a:lnTo>
                      <a:pt x="473" y="1225"/>
                    </a:lnTo>
                    <a:lnTo>
                      <a:pt x="546" y="1322"/>
                    </a:lnTo>
                    <a:lnTo>
                      <a:pt x="643" y="1359"/>
                    </a:lnTo>
                    <a:lnTo>
                      <a:pt x="728" y="1104"/>
                    </a:lnTo>
                    <a:lnTo>
                      <a:pt x="813" y="1201"/>
                    </a:lnTo>
                    <a:lnTo>
                      <a:pt x="910" y="1104"/>
                    </a:lnTo>
                    <a:lnTo>
                      <a:pt x="982" y="861"/>
                    </a:lnTo>
                    <a:lnTo>
                      <a:pt x="1080" y="983"/>
                    </a:lnTo>
                    <a:lnTo>
                      <a:pt x="1164" y="849"/>
                    </a:lnTo>
                    <a:lnTo>
                      <a:pt x="1274" y="764"/>
                    </a:lnTo>
                    <a:lnTo>
                      <a:pt x="1322" y="801"/>
                    </a:lnTo>
                    <a:lnTo>
                      <a:pt x="1407" y="825"/>
                    </a:lnTo>
                    <a:lnTo>
                      <a:pt x="1492" y="546"/>
                    </a:lnTo>
                    <a:lnTo>
                      <a:pt x="1577" y="692"/>
                    </a:lnTo>
                    <a:lnTo>
                      <a:pt x="1674" y="558"/>
                    </a:lnTo>
                    <a:lnTo>
                      <a:pt x="1759" y="595"/>
                    </a:lnTo>
                    <a:lnTo>
                      <a:pt x="1856" y="1201"/>
                    </a:lnTo>
                    <a:lnTo>
                      <a:pt x="1929" y="728"/>
                    </a:lnTo>
                    <a:lnTo>
                      <a:pt x="2038" y="1286"/>
                    </a:lnTo>
                    <a:lnTo>
                      <a:pt x="2135" y="1116"/>
                    </a:lnTo>
                    <a:lnTo>
                      <a:pt x="2196" y="983"/>
                    </a:lnTo>
                    <a:lnTo>
                      <a:pt x="2281" y="946"/>
                    </a:lnTo>
                    <a:lnTo>
                      <a:pt x="2366" y="643"/>
                    </a:lnTo>
                    <a:lnTo>
                      <a:pt x="2463" y="1201"/>
                    </a:lnTo>
                    <a:lnTo>
                      <a:pt x="2536" y="873"/>
                    </a:lnTo>
                    <a:lnTo>
                      <a:pt x="2633" y="849"/>
                    </a:lnTo>
                    <a:lnTo>
                      <a:pt x="2705" y="813"/>
                    </a:lnTo>
                    <a:lnTo>
                      <a:pt x="2790" y="170"/>
                    </a:lnTo>
                    <a:lnTo>
                      <a:pt x="2875" y="0"/>
                    </a:lnTo>
                    <a:lnTo>
                      <a:pt x="2972" y="194"/>
                    </a:lnTo>
                    <a:lnTo>
                      <a:pt x="3057" y="97"/>
                    </a:lnTo>
                    <a:lnTo>
                      <a:pt x="3154" y="364"/>
                    </a:lnTo>
                    <a:lnTo>
                      <a:pt x="3203" y="364"/>
                    </a:lnTo>
                  </a:path>
                </a:pathLst>
              </a:custGeom>
              <a:noFill/>
              <a:ln w="28575" cap="rnd" cmpd="sng">
                <a:solidFill>
                  <a:srgbClr val="FF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73063" name="Freeform 7">
                <a:extLst>
                  <a:ext uri="{FF2B5EF4-FFF2-40B4-BE49-F238E27FC236}">
                    <a16:creationId xmlns:a16="http://schemas.microsoft.com/office/drawing/2014/main" id="{66D213B9-F898-1DBC-E72A-377E77E2A8C0}"/>
                  </a:ext>
                </a:extLst>
              </p:cNvPr>
              <p:cNvSpPr>
                <a:spLocks/>
              </p:cNvSpPr>
              <p:nvPr/>
            </p:nvSpPr>
            <p:spPr bwMode="auto">
              <a:xfrm>
                <a:off x="3930" y="2539"/>
                <a:ext cx="29" cy="25"/>
              </a:xfrm>
              <a:custGeom>
                <a:avLst/>
                <a:gdLst>
                  <a:gd name="T0" fmla="*/ 0 w 26"/>
                  <a:gd name="T1" fmla="*/ 24 h 25"/>
                  <a:gd name="T2" fmla="*/ 28 w 26"/>
                  <a:gd name="T3" fmla="*/ 0 h 25"/>
                  <a:gd name="T4" fmla="*/ 28 w 26"/>
                  <a:gd name="T5" fmla="*/ 12 h 25"/>
                  <a:gd name="T6" fmla="*/ 0 60000 65536"/>
                  <a:gd name="T7" fmla="*/ 0 60000 65536"/>
                  <a:gd name="T8" fmla="*/ 0 60000 65536"/>
                </a:gdLst>
                <a:ahLst/>
                <a:cxnLst>
                  <a:cxn ang="T6">
                    <a:pos x="T0" y="T1"/>
                  </a:cxn>
                  <a:cxn ang="T7">
                    <a:pos x="T2" y="T3"/>
                  </a:cxn>
                  <a:cxn ang="T8">
                    <a:pos x="T4" y="T5"/>
                  </a:cxn>
                </a:cxnLst>
                <a:rect l="0" t="0" r="r" b="b"/>
                <a:pathLst>
                  <a:path w="26" h="25">
                    <a:moveTo>
                      <a:pt x="0" y="24"/>
                    </a:moveTo>
                    <a:lnTo>
                      <a:pt x="25" y="0"/>
                    </a:lnTo>
                    <a:lnTo>
                      <a:pt x="25" y="12"/>
                    </a:lnTo>
                  </a:path>
                </a:pathLst>
              </a:custGeom>
              <a:solidFill>
                <a:srgbClr val="FF0000"/>
              </a:solidFill>
              <a:ln w="25400" cap="rnd" cmpd="sng">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73064" name="Line 8">
                <a:extLst>
                  <a:ext uri="{FF2B5EF4-FFF2-40B4-BE49-F238E27FC236}">
                    <a16:creationId xmlns:a16="http://schemas.microsoft.com/office/drawing/2014/main" id="{91D7E782-0ADD-0DF0-7A5B-4B93A53BFA3F}"/>
                  </a:ext>
                </a:extLst>
              </p:cNvPr>
              <p:cNvSpPr>
                <a:spLocks noChangeShapeType="1"/>
              </p:cNvSpPr>
              <p:nvPr/>
            </p:nvSpPr>
            <p:spPr bwMode="auto">
              <a:xfrm>
                <a:off x="3985" y="2587"/>
                <a:ext cx="13" cy="25"/>
              </a:xfrm>
              <a:prstGeom prst="line">
                <a:avLst/>
              </a:prstGeom>
              <a:noFill/>
              <a:ln w="2540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grpSp>
            <p:nvGrpSpPr>
              <p:cNvPr id="37897" name="Group 9">
                <a:extLst>
                  <a:ext uri="{FF2B5EF4-FFF2-40B4-BE49-F238E27FC236}">
                    <a16:creationId xmlns:a16="http://schemas.microsoft.com/office/drawing/2014/main" id="{1A6A2BD2-8A41-3E7E-7C5C-9FE32A918B63}"/>
                  </a:ext>
                </a:extLst>
              </p:cNvPr>
              <p:cNvGrpSpPr>
                <a:grpSpLocks/>
              </p:cNvGrpSpPr>
              <p:nvPr/>
            </p:nvGrpSpPr>
            <p:grpSpPr bwMode="auto">
              <a:xfrm>
                <a:off x="3767" y="1367"/>
                <a:ext cx="1346" cy="1440"/>
                <a:chOff x="3077" y="1176"/>
                <a:chExt cx="1197" cy="1440"/>
              </a:xfrm>
            </p:grpSpPr>
            <p:sp>
              <p:nvSpPr>
                <p:cNvPr id="173066" name="Line 10">
                  <a:extLst>
                    <a:ext uri="{FF2B5EF4-FFF2-40B4-BE49-F238E27FC236}">
                      <a16:creationId xmlns:a16="http://schemas.microsoft.com/office/drawing/2014/main" id="{9670B3DE-AAF1-AFCB-E9B6-8E031A9D2599}"/>
                    </a:ext>
                  </a:extLst>
                </p:cNvPr>
                <p:cNvSpPr>
                  <a:spLocks noChangeShapeType="1"/>
                </p:cNvSpPr>
                <p:nvPr/>
              </p:nvSpPr>
              <p:spPr bwMode="auto">
                <a:xfrm>
                  <a:off x="3077" y="2348"/>
                  <a:ext cx="20" cy="32"/>
                </a:xfrm>
                <a:prstGeom prst="line">
                  <a:avLst/>
                </a:prstGeom>
                <a:noFill/>
                <a:ln w="25400">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067" name="Line 11">
                  <a:extLst>
                    <a:ext uri="{FF2B5EF4-FFF2-40B4-BE49-F238E27FC236}">
                      <a16:creationId xmlns:a16="http://schemas.microsoft.com/office/drawing/2014/main" id="{F0B48068-3C86-5145-B0E9-32B462478788}"/>
                    </a:ext>
                  </a:extLst>
                </p:cNvPr>
                <p:cNvSpPr>
                  <a:spLocks noChangeShapeType="1"/>
                </p:cNvSpPr>
                <p:nvPr/>
              </p:nvSpPr>
              <p:spPr bwMode="auto">
                <a:xfrm>
                  <a:off x="3125" y="2421"/>
                  <a:ext cx="21" cy="32"/>
                </a:xfrm>
                <a:prstGeom prst="line">
                  <a:avLst/>
                </a:prstGeom>
                <a:noFill/>
                <a:ln w="25400">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068" name="Line 12">
                  <a:extLst>
                    <a:ext uri="{FF2B5EF4-FFF2-40B4-BE49-F238E27FC236}">
                      <a16:creationId xmlns:a16="http://schemas.microsoft.com/office/drawing/2014/main" id="{15393393-48D9-060C-E8F7-EB8740BAA53E}"/>
                    </a:ext>
                  </a:extLst>
                </p:cNvPr>
                <p:cNvSpPr>
                  <a:spLocks noChangeShapeType="1"/>
                </p:cNvSpPr>
                <p:nvPr/>
              </p:nvSpPr>
              <p:spPr bwMode="auto">
                <a:xfrm flipV="1">
                  <a:off x="3174" y="2400"/>
                  <a:ext cx="20" cy="49"/>
                </a:xfrm>
                <a:prstGeom prst="line">
                  <a:avLst/>
                </a:prstGeom>
                <a:noFill/>
                <a:ln w="25400">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069" name="Line 13">
                  <a:extLst>
                    <a:ext uri="{FF2B5EF4-FFF2-40B4-BE49-F238E27FC236}">
                      <a16:creationId xmlns:a16="http://schemas.microsoft.com/office/drawing/2014/main" id="{9B9572AA-ED22-4A1A-D00A-2FC9771C10EA}"/>
                    </a:ext>
                  </a:extLst>
                </p:cNvPr>
                <p:cNvSpPr>
                  <a:spLocks noChangeShapeType="1"/>
                </p:cNvSpPr>
                <p:nvPr/>
              </p:nvSpPr>
              <p:spPr bwMode="auto">
                <a:xfrm>
                  <a:off x="3307" y="2481"/>
                  <a:ext cx="9" cy="33"/>
                </a:xfrm>
                <a:prstGeom prst="line">
                  <a:avLst/>
                </a:prstGeom>
                <a:noFill/>
                <a:ln w="25400">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070" name="Line 14">
                  <a:extLst>
                    <a:ext uri="{FF2B5EF4-FFF2-40B4-BE49-F238E27FC236}">
                      <a16:creationId xmlns:a16="http://schemas.microsoft.com/office/drawing/2014/main" id="{FA920057-C286-3F9C-EC3E-0299F7C287AE}"/>
                    </a:ext>
                  </a:extLst>
                </p:cNvPr>
                <p:cNvSpPr>
                  <a:spLocks noChangeShapeType="1"/>
                </p:cNvSpPr>
                <p:nvPr/>
              </p:nvSpPr>
              <p:spPr bwMode="auto">
                <a:xfrm flipV="1">
                  <a:off x="3344" y="2522"/>
                  <a:ext cx="32" cy="36"/>
                </a:xfrm>
                <a:prstGeom prst="line">
                  <a:avLst/>
                </a:prstGeom>
                <a:noFill/>
                <a:ln w="25400">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071" name="Line 15">
                  <a:extLst>
                    <a:ext uri="{FF2B5EF4-FFF2-40B4-BE49-F238E27FC236}">
                      <a16:creationId xmlns:a16="http://schemas.microsoft.com/office/drawing/2014/main" id="{D68722FA-3534-0271-89D1-F87613019B1E}"/>
                    </a:ext>
                  </a:extLst>
                </p:cNvPr>
                <p:cNvSpPr>
                  <a:spLocks noChangeShapeType="1"/>
                </p:cNvSpPr>
                <p:nvPr/>
              </p:nvSpPr>
              <p:spPr bwMode="auto">
                <a:xfrm flipV="1">
                  <a:off x="3417" y="2493"/>
                  <a:ext cx="24" cy="12"/>
                </a:xfrm>
                <a:prstGeom prst="line">
                  <a:avLst/>
                </a:prstGeom>
                <a:noFill/>
                <a:ln w="25400">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072" name="Line 16">
                  <a:extLst>
                    <a:ext uri="{FF2B5EF4-FFF2-40B4-BE49-F238E27FC236}">
                      <a16:creationId xmlns:a16="http://schemas.microsoft.com/office/drawing/2014/main" id="{C40E57EC-5405-E71A-A2CA-D29B746BAF04}"/>
                    </a:ext>
                  </a:extLst>
                </p:cNvPr>
                <p:cNvSpPr>
                  <a:spLocks noChangeShapeType="1"/>
                </p:cNvSpPr>
                <p:nvPr/>
              </p:nvSpPr>
              <p:spPr bwMode="auto">
                <a:xfrm>
                  <a:off x="3502" y="2481"/>
                  <a:ext cx="20" cy="20"/>
                </a:xfrm>
                <a:prstGeom prst="line">
                  <a:avLst/>
                </a:prstGeom>
                <a:noFill/>
                <a:ln w="25400">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073" name="Line 17">
                  <a:extLst>
                    <a:ext uri="{FF2B5EF4-FFF2-40B4-BE49-F238E27FC236}">
                      <a16:creationId xmlns:a16="http://schemas.microsoft.com/office/drawing/2014/main" id="{29009BE7-15E2-EF9E-9400-BD2777AA6BEA}"/>
                    </a:ext>
                  </a:extLst>
                </p:cNvPr>
                <p:cNvSpPr>
                  <a:spLocks noChangeShapeType="1"/>
                </p:cNvSpPr>
                <p:nvPr/>
              </p:nvSpPr>
              <p:spPr bwMode="auto">
                <a:xfrm>
                  <a:off x="3550" y="2542"/>
                  <a:ext cx="20" cy="32"/>
                </a:xfrm>
                <a:prstGeom prst="line">
                  <a:avLst/>
                </a:prstGeom>
                <a:noFill/>
                <a:ln w="25400">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074" name="Freeform 18">
                  <a:extLst>
                    <a:ext uri="{FF2B5EF4-FFF2-40B4-BE49-F238E27FC236}">
                      <a16:creationId xmlns:a16="http://schemas.microsoft.com/office/drawing/2014/main" id="{3F769D30-D40B-41CD-EF65-817F730D5DCA}"/>
                    </a:ext>
                  </a:extLst>
                </p:cNvPr>
                <p:cNvSpPr>
                  <a:spLocks/>
                </p:cNvSpPr>
                <p:nvPr/>
              </p:nvSpPr>
              <p:spPr bwMode="auto">
                <a:xfrm>
                  <a:off x="3599" y="2578"/>
                  <a:ext cx="13" cy="38"/>
                </a:xfrm>
                <a:custGeom>
                  <a:avLst/>
                  <a:gdLst>
                    <a:gd name="T0" fmla="*/ 0 w 13"/>
                    <a:gd name="T1" fmla="*/ 37 h 38"/>
                    <a:gd name="T2" fmla="*/ 0 w 13"/>
                    <a:gd name="T3" fmla="*/ 37 h 38"/>
                    <a:gd name="T4" fmla="*/ 12 w 13"/>
                    <a:gd name="T5" fmla="*/ 0 h 38"/>
                    <a:gd name="T6" fmla="*/ 0 60000 65536"/>
                    <a:gd name="T7" fmla="*/ 0 60000 65536"/>
                    <a:gd name="T8" fmla="*/ 0 60000 65536"/>
                  </a:gdLst>
                  <a:ahLst/>
                  <a:cxnLst>
                    <a:cxn ang="T6">
                      <a:pos x="T0" y="T1"/>
                    </a:cxn>
                    <a:cxn ang="T7">
                      <a:pos x="T2" y="T3"/>
                    </a:cxn>
                    <a:cxn ang="T8">
                      <a:pos x="T4" y="T5"/>
                    </a:cxn>
                  </a:cxnLst>
                  <a:rect l="0" t="0" r="r" b="b"/>
                  <a:pathLst>
                    <a:path w="13" h="38">
                      <a:moveTo>
                        <a:pt x="0" y="37"/>
                      </a:moveTo>
                      <a:lnTo>
                        <a:pt x="0" y="37"/>
                      </a:lnTo>
                      <a:lnTo>
                        <a:pt x="12" y="0"/>
                      </a:lnTo>
                    </a:path>
                  </a:pathLst>
                </a:custGeom>
                <a:solidFill>
                  <a:schemeClr val="hlink"/>
                </a:solidFill>
                <a:ln w="25400" cap="rnd" cmpd="sng">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73075" name="Line 19">
                  <a:extLst>
                    <a:ext uri="{FF2B5EF4-FFF2-40B4-BE49-F238E27FC236}">
                      <a16:creationId xmlns:a16="http://schemas.microsoft.com/office/drawing/2014/main" id="{A6742ECD-7D38-E956-12CA-391D491389B2}"/>
                    </a:ext>
                  </a:extLst>
                </p:cNvPr>
                <p:cNvSpPr>
                  <a:spLocks noChangeShapeType="1"/>
                </p:cNvSpPr>
                <p:nvPr/>
              </p:nvSpPr>
              <p:spPr bwMode="auto">
                <a:xfrm flipV="1">
                  <a:off x="3615" y="2493"/>
                  <a:ext cx="0" cy="37"/>
                </a:xfrm>
                <a:prstGeom prst="line">
                  <a:avLst/>
                </a:prstGeom>
                <a:noFill/>
                <a:ln w="25400">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076" name="Line 20">
                  <a:extLst>
                    <a:ext uri="{FF2B5EF4-FFF2-40B4-BE49-F238E27FC236}">
                      <a16:creationId xmlns:a16="http://schemas.microsoft.com/office/drawing/2014/main" id="{95F22B84-9F08-04FD-635E-ABF04C85BD8F}"/>
                    </a:ext>
                  </a:extLst>
                </p:cNvPr>
                <p:cNvSpPr>
                  <a:spLocks noChangeShapeType="1"/>
                </p:cNvSpPr>
                <p:nvPr/>
              </p:nvSpPr>
              <p:spPr bwMode="auto">
                <a:xfrm flipV="1">
                  <a:off x="3635" y="2400"/>
                  <a:ext cx="12" cy="41"/>
                </a:xfrm>
                <a:prstGeom prst="line">
                  <a:avLst/>
                </a:prstGeom>
                <a:noFill/>
                <a:ln w="25400">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077" name="Line 21">
                  <a:extLst>
                    <a:ext uri="{FF2B5EF4-FFF2-40B4-BE49-F238E27FC236}">
                      <a16:creationId xmlns:a16="http://schemas.microsoft.com/office/drawing/2014/main" id="{AE55CB40-8F8C-F3C7-DFA3-BEF77A7B9003}"/>
                    </a:ext>
                  </a:extLst>
                </p:cNvPr>
                <p:cNvSpPr>
                  <a:spLocks noChangeShapeType="1"/>
                </p:cNvSpPr>
                <p:nvPr/>
              </p:nvSpPr>
              <p:spPr bwMode="auto">
                <a:xfrm flipV="1">
                  <a:off x="3647" y="2316"/>
                  <a:ext cx="8" cy="48"/>
                </a:xfrm>
                <a:prstGeom prst="line">
                  <a:avLst/>
                </a:prstGeom>
                <a:noFill/>
                <a:ln w="25400">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078" name="Line 22">
                  <a:extLst>
                    <a:ext uri="{FF2B5EF4-FFF2-40B4-BE49-F238E27FC236}">
                      <a16:creationId xmlns:a16="http://schemas.microsoft.com/office/drawing/2014/main" id="{FF661C8F-A583-FE9B-7B2C-68C7C9524188}"/>
                    </a:ext>
                  </a:extLst>
                </p:cNvPr>
                <p:cNvSpPr>
                  <a:spLocks noChangeShapeType="1"/>
                </p:cNvSpPr>
                <p:nvPr/>
              </p:nvSpPr>
              <p:spPr bwMode="auto">
                <a:xfrm flipV="1">
                  <a:off x="3663" y="2239"/>
                  <a:ext cx="0" cy="36"/>
                </a:xfrm>
                <a:prstGeom prst="line">
                  <a:avLst/>
                </a:prstGeom>
                <a:noFill/>
                <a:ln w="25400">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079" name="Line 23">
                  <a:extLst>
                    <a:ext uri="{FF2B5EF4-FFF2-40B4-BE49-F238E27FC236}">
                      <a16:creationId xmlns:a16="http://schemas.microsoft.com/office/drawing/2014/main" id="{840BACD7-D54C-290F-DFDD-20A59370DC56}"/>
                    </a:ext>
                  </a:extLst>
                </p:cNvPr>
                <p:cNvSpPr>
                  <a:spLocks noChangeShapeType="1"/>
                </p:cNvSpPr>
                <p:nvPr/>
              </p:nvSpPr>
              <p:spPr bwMode="auto">
                <a:xfrm flipV="1">
                  <a:off x="3676" y="2142"/>
                  <a:ext cx="0" cy="48"/>
                </a:xfrm>
                <a:prstGeom prst="line">
                  <a:avLst/>
                </a:prstGeom>
                <a:noFill/>
                <a:ln w="25400">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080" name="Freeform 24">
                  <a:extLst>
                    <a:ext uri="{FF2B5EF4-FFF2-40B4-BE49-F238E27FC236}">
                      <a16:creationId xmlns:a16="http://schemas.microsoft.com/office/drawing/2014/main" id="{A7AC317A-02E7-2891-1158-9EDEEB4406E6}"/>
                    </a:ext>
                  </a:extLst>
                </p:cNvPr>
                <p:cNvSpPr>
                  <a:spLocks/>
                </p:cNvSpPr>
                <p:nvPr/>
              </p:nvSpPr>
              <p:spPr bwMode="auto">
                <a:xfrm>
                  <a:off x="3696" y="2057"/>
                  <a:ext cx="13" cy="49"/>
                </a:xfrm>
                <a:custGeom>
                  <a:avLst/>
                  <a:gdLst>
                    <a:gd name="T0" fmla="*/ 0 w 13"/>
                    <a:gd name="T1" fmla="*/ 48 h 49"/>
                    <a:gd name="T2" fmla="*/ 12 w 13"/>
                    <a:gd name="T3" fmla="*/ 12 h 49"/>
                    <a:gd name="T4" fmla="*/ 12 w 13"/>
                    <a:gd name="T5" fmla="*/ 0 h 49"/>
                    <a:gd name="T6" fmla="*/ 0 60000 65536"/>
                    <a:gd name="T7" fmla="*/ 0 60000 65536"/>
                    <a:gd name="T8" fmla="*/ 0 60000 65536"/>
                  </a:gdLst>
                  <a:ahLst/>
                  <a:cxnLst>
                    <a:cxn ang="T6">
                      <a:pos x="T0" y="T1"/>
                    </a:cxn>
                    <a:cxn ang="T7">
                      <a:pos x="T2" y="T3"/>
                    </a:cxn>
                    <a:cxn ang="T8">
                      <a:pos x="T4" y="T5"/>
                    </a:cxn>
                  </a:cxnLst>
                  <a:rect l="0" t="0" r="r" b="b"/>
                  <a:pathLst>
                    <a:path w="13" h="49">
                      <a:moveTo>
                        <a:pt x="0" y="48"/>
                      </a:moveTo>
                      <a:lnTo>
                        <a:pt x="12" y="12"/>
                      </a:lnTo>
                      <a:lnTo>
                        <a:pt x="12" y="0"/>
                      </a:lnTo>
                    </a:path>
                  </a:pathLst>
                </a:custGeom>
                <a:solidFill>
                  <a:schemeClr val="hlink"/>
                </a:solidFill>
                <a:ln w="25400" cap="rnd" cmpd="sng">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73081" name="Line 25">
                  <a:extLst>
                    <a:ext uri="{FF2B5EF4-FFF2-40B4-BE49-F238E27FC236}">
                      <a16:creationId xmlns:a16="http://schemas.microsoft.com/office/drawing/2014/main" id="{CA1D8CCB-A158-F646-25ED-F664D057E0C4}"/>
                    </a:ext>
                  </a:extLst>
                </p:cNvPr>
                <p:cNvSpPr>
                  <a:spLocks noChangeShapeType="1"/>
                </p:cNvSpPr>
                <p:nvPr/>
              </p:nvSpPr>
              <p:spPr bwMode="auto">
                <a:xfrm flipV="1">
                  <a:off x="3712" y="1972"/>
                  <a:ext cx="0" cy="48"/>
                </a:xfrm>
                <a:prstGeom prst="line">
                  <a:avLst/>
                </a:prstGeom>
                <a:noFill/>
                <a:ln w="25400">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082" name="Line 26">
                  <a:extLst>
                    <a:ext uri="{FF2B5EF4-FFF2-40B4-BE49-F238E27FC236}">
                      <a16:creationId xmlns:a16="http://schemas.microsoft.com/office/drawing/2014/main" id="{5804F752-2933-FCFA-A4F0-78A2C89E3440}"/>
                    </a:ext>
                  </a:extLst>
                </p:cNvPr>
                <p:cNvSpPr>
                  <a:spLocks noChangeShapeType="1"/>
                </p:cNvSpPr>
                <p:nvPr/>
              </p:nvSpPr>
              <p:spPr bwMode="auto">
                <a:xfrm flipV="1">
                  <a:off x="3732" y="1879"/>
                  <a:ext cx="12" cy="53"/>
                </a:xfrm>
                <a:prstGeom prst="line">
                  <a:avLst/>
                </a:prstGeom>
                <a:noFill/>
                <a:ln w="25400">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083" name="Freeform 27">
                  <a:extLst>
                    <a:ext uri="{FF2B5EF4-FFF2-40B4-BE49-F238E27FC236}">
                      <a16:creationId xmlns:a16="http://schemas.microsoft.com/office/drawing/2014/main" id="{37B8337E-6AB0-158A-B004-BA97FC0FE7BD}"/>
                    </a:ext>
                  </a:extLst>
                </p:cNvPr>
                <p:cNvSpPr>
                  <a:spLocks/>
                </p:cNvSpPr>
                <p:nvPr/>
              </p:nvSpPr>
              <p:spPr bwMode="auto">
                <a:xfrm>
                  <a:off x="3756" y="1814"/>
                  <a:ext cx="13" cy="38"/>
                </a:xfrm>
                <a:custGeom>
                  <a:avLst/>
                  <a:gdLst>
                    <a:gd name="T0" fmla="*/ 0 w 13"/>
                    <a:gd name="T1" fmla="*/ 37 h 38"/>
                    <a:gd name="T2" fmla="*/ 0 w 13"/>
                    <a:gd name="T3" fmla="*/ 25 h 38"/>
                    <a:gd name="T4" fmla="*/ 12 w 13"/>
                    <a:gd name="T5" fmla="*/ 0 h 38"/>
                    <a:gd name="T6" fmla="*/ 0 60000 65536"/>
                    <a:gd name="T7" fmla="*/ 0 60000 65536"/>
                    <a:gd name="T8" fmla="*/ 0 60000 65536"/>
                  </a:gdLst>
                  <a:ahLst/>
                  <a:cxnLst>
                    <a:cxn ang="T6">
                      <a:pos x="T0" y="T1"/>
                    </a:cxn>
                    <a:cxn ang="T7">
                      <a:pos x="T2" y="T3"/>
                    </a:cxn>
                    <a:cxn ang="T8">
                      <a:pos x="T4" y="T5"/>
                    </a:cxn>
                  </a:cxnLst>
                  <a:rect l="0" t="0" r="r" b="b"/>
                  <a:pathLst>
                    <a:path w="13" h="38">
                      <a:moveTo>
                        <a:pt x="0" y="37"/>
                      </a:moveTo>
                      <a:lnTo>
                        <a:pt x="0" y="25"/>
                      </a:lnTo>
                      <a:lnTo>
                        <a:pt x="12" y="0"/>
                      </a:lnTo>
                    </a:path>
                  </a:pathLst>
                </a:custGeom>
                <a:noFill/>
                <a:ln w="254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73084" name="Line 28">
                  <a:extLst>
                    <a:ext uri="{FF2B5EF4-FFF2-40B4-BE49-F238E27FC236}">
                      <a16:creationId xmlns:a16="http://schemas.microsoft.com/office/drawing/2014/main" id="{B8146EF7-834C-2BED-9558-BC2FFD88C460}"/>
                    </a:ext>
                  </a:extLst>
                </p:cNvPr>
                <p:cNvSpPr>
                  <a:spLocks noChangeShapeType="1"/>
                </p:cNvSpPr>
                <p:nvPr/>
              </p:nvSpPr>
              <p:spPr bwMode="auto">
                <a:xfrm flipV="1">
                  <a:off x="3793" y="1721"/>
                  <a:ext cx="20" cy="49"/>
                </a:xfrm>
                <a:prstGeom prst="line">
                  <a:avLst/>
                </a:prstGeom>
                <a:noFill/>
                <a:ln w="25400">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085" name="Freeform 29">
                  <a:extLst>
                    <a:ext uri="{FF2B5EF4-FFF2-40B4-BE49-F238E27FC236}">
                      <a16:creationId xmlns:a16="http://schemas.microsoft.com/office/drawing/2014/main" id="{2C277C56-E2E3-CE5D-7590-AF5D246772B8}"/>
                    </a:ext>
                  </a:extLst>
                </p:cNvPr>
                <p:cNvSpPr>
                  <a:spLocks/>
                </p:cNvSpPr>
                <p:nvPr/>
              </p:nvSpPr>
              <p:spPr bwMode="auto">
                <a:xfrm>
                  <a:off x="3829" y="1693"/>
                  <a:ext cx="38" cy="25"/>
                </a:xfrm>
                <a:custGeom>
                  <a:avLst/>
                  <a:gdLst>
                    <a:gd name="T0" fmla="*/ 0 w 38"/>
                    <a:gd name="T1" fmla="*/ 0 h 25"/>
                    <a:gd name="T2" fmla="*/ 12 w 38"/>
                    <a:gd name="T3" fmla="*/ 0 h 25"/>
                    <a:gd name="T4" fmla="*/ 37 w 38"/>
                    <a:gd name="T5" fmla="*/ 24 h 25"/>
                    <a:gd name="T6" fmla="*/ 0 60000 65536"/>
                    <a:gd name="T7" fmla="*/ 0 60000 65536"/>
                    <a:gd name="T8" fmla="*/ 0 60000 65536"/>
                  </a:gdLst>
                  <a:ahLst/>
                  <a:cxnLst>
                    <a:cxn ang="T6">
                      <a:pos x="T0" y="T1"/>
                    </a:cxn>
                    <a:cxn ang="T7">
                      <a:pos x="T2" y="T3"/>
                    </a:cxn>
                    <a:cxn ang="T8">
                      <a:pos x="T4" y="T5"/>
                    </a:cxn>
                  </a:cxnLst>
                  <a:rect l="0" t="0" r="r" b="b"/>
                  <a:pathLst>
                    <a:path w="38" h="25">
                      <a:moveTo>
                        <a:pt x="0" y="0"/>
                      </a:moveTo>
                      <a:lnTo>
                        <a:pt x="12" y="0"/>
                      </a:lnTo>
                      <a:lnTo>
                        <a:pt x="37" y="24"/>
                      </a:lnTo>
                    </a:path>
                  </a:pathLst>
                </a:custGeom>
                <a:solidFill>
                  <a:schemeClr val="hlink"/>
                </a:solidFill>
                <a:ln w="25400" cap="rnd" cmpd="sng">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73086" name="Line 30">
                  <a:extLst>
                    <a:ext uri="{FF2B5EF4-FFF2-40B4-BE49-F238E27FC236}">
                      <a16:creationId xmlns:a16="http://schemas.microsoft.com/office/drawing/2014/main" id="{3E41164E-DDCF-C253-6648-0271A9024AF8}"/>
                    </a:ext>
                  </a:extLst>
                </p:cNvPr>
                <p:cNvSpPr>
                  <a:spLocks noChangeShapeType="1"/>
                </p:cNvSpPr>
                <p:nvPr/>
              </p:nvSpPr>
              <p:spPr bwMode="auto">
                <a:xfrm>
                  <a:off x="3902" y="1742"/>
                  <a:ext cx="32" cy="20"/>
                </a:xfrm>
                <a:prstGeom prst="line">
                  <a:avLst/>
                </a:prstGeom>
                <a:noFill/>
                <a:ln w="25400">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087" name="Line 31">
                  <a:extLst>
                    <a:ext uri="{FF2B5EF4-FFF2-40B4-BE49-F238E27FC236}">
                      <a16:creationId xmlns:a16="http://schemas.microsoft.com/office/drawing/2014/main" id="{C6C5F6C9-45A0-5387-0D6F-C7DC799E57B9}"/>
                    </a:ext>
                  </a:extLst>
                </p:cNvPr>
                <p:cNvSpPr>
                  <a:spLocks noChangeShapeType="1"/>
                </p:cNvSpPr>
                <p:nvPr/>
              </p:nvSpPr>
              <p:spPr bwMode="auto">
                <a:xfrm>
                  <a:off x="3975" y="1778"/>
                  <a:ext cx="32" cy="20"/>
                </a:xfrm>
                <a:prstGeom prst="line">
                  <a:avLst/>
                </a:prstGeom>
                <a:noFill/>
                <a:ln w="25400">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088" name="Line 32">
                  <a:extLst>
                    <a:ext uri="{FF2B5EF4-FFF2-40B4-BE49-F238E27FC236}">
                      <a16:creationId xmlns:a16="http://schemas.microsoft.com/office/drawing/2014/main" id="{63E2F27C-B4B9-E006-BDDF-95750876A4CA}"/>
                    </a:ext>
                  </a:extLst>
                </p:cNvPr>
                <p:cNvSpPr>
                  <a:spLocks noChangeShapeType="1"/>
                </p:cNvSpPr>
                <p:nvPr/>
              </p:nvSpPr>
              <p:spPr bwMode="auto">
                <a:xfrm>
                  <a:off x="4035" y="1839"/>
                  <a:ext cx="21" cy="32"/>
                </a:xfrm>
                <a:prstGeom prst="line">
                  <a:avLst/>
                </a:prstGeom>
                <a:noFill/>
                <a:ln w="25400">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089" name="Line 33">
                  <a:extLst>
                    <a:ext uri="{FF2B5EF4-FFF2-40B4-BE49-F238E27FC236}">
                      <a16:creationId xmlns:a16="http://schemas.microsoft.com/office/drawing/2014/main" id="{789F0DBC-AAF5-C5E5-C3A9-A7B37864278F}"/>
                    </a:ext>
                  </a:extLst>
                </p:cNvPr>
                <p:cNvSpPr>
                  <a:spLocks noChangeShapeType="1"/>
                </p:cNvSpPr>
                <p:nvPr/>
              </p:nvSpPr>
              <p:spPr bwMode="auto">
                <a:xfrm>
                  <a:off x="4072" y="1923"/>
                  <a:ext cx="20" cy="33"/>
                </a:xfrm>
                <a:prstGeom prst="line">
                  <a:avLst/>
                </a:prstGeom>
                <a:noFill/>
                <a:ln w="25400">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090" name="Line 34">
                  <a:extLst>
                    <a:ext uri="{FF2B5EF4-FFF2-40B4-BE49-F238E27FC236}">
                      <a16:creationId xmlns:a16="http://schemas.microsoft.com/office/drawing/2014/main" id="{E11C083B-4C5A-B4CE-6148-478ED23F4EF4}"/>
                    </a:ext>
                  </a:extLst>
                </p:cNvPr>
                <p:cNvSpPr>
                  <a:spLocks noChangeShapeType="1"/>
                </p:cNvSpPr>
                <p:nvPr/>
              </p:nvSpPr>
              <p:spPr bwMode="auto">
                <a:xfrm flipV="1">
                  <a:off x="4108" y="1940"/>
                  <a:ext cx="8" cy="48"/>
                </a:xfrm>
                <a:prstGeom prst="line">
                  <a:avLst/>
                </a:prstGeom>
                <a:noFill/>
                <a:ln w="25400">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091" name="Line 35">
                  <a:extLst>
                    <a:ext uri="{FF2B5EF4-FFF2-40B4-BE49-F238E27FC236}">
                      <a16:creationId xmlns:a16="http://schemas.microsoft.com/office/drawing/2014/main" id="{395BDD6F-B02F-BF75-0C44-CBD10362AC2F}"/>
                    </a:ext>
                  </a:extLst>
                </p:cNvPr>
                <p:cNvSpPr>
                  <a:spLocks noChangeShapeType="1"/>
                </p:cNvSpPr>
                <p:nvPr/>
              </p:nvSpPr>
              <p:spPr bwMode="auto">
                <a:xfrm flipV="1">
                  <a:off x="4120" y="1855"/>
                  <a:ext cx="8" cy="48"/>
                </a:xfrm>
                <a:prstGeom prst="line">
                  <a:avLst/>
                </a:prstGeom>
                <a:noFill/>
                <a:ln w="25400">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092" name="Line 36">
                  <a:extLst>
                    <a:ext uri="{FF2B5EF4-FFF2-40B4-BE49-F238E27FC236}">
                      <a16:creationId xmlns:a16="http://schemas.microsoft.com/office/drawing/2014/main" id="{F2597827-58C5-112C-E763-91D75921A24E}"/>
                    </a:ext>
                  </a:extLst>
                </p:cNvPr>
                <p:cNvSpPr>
                  <a:spLocks noChangeShapeType="1"/>
                </p:cNvSpPr>
                <p:nvPr/>
              </p:nvSpPr>
              <p:spPr bwMode="auto">
                <a:xfrm flipV="1">
                  <a:off x="4132" y="1770"/>
                  <a:ext cx="9" cy="48"/>
                </a:xfrm>
                <a:prstGeom prst="line">
                  <a:avLst/>
                </a:prstGeom>
                <a:noFill/>
                <a:ln w="25400">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093" name="Line 37">
                  <a:extLst>
                    <a:ext uri="{FF2B5EF4-FFF2-40B4-BE49-F238E27FC236}">
                      <a16:creationId xmlns:a16="http://schemas.microsoft.com/office/drawing/2014/main" id="{A547D291-3E8D-A2AA-6885-4C4614834CF2}"/>
                    </a:ext>
                  </a:extLst>
                </p:cNvPr>
                <p:cNvSpPr>
                  <a:spLocks noChangeShapeType="1"/>
                </p:cNvSpPr>
                <p:nvPr/>
              </p:nvSpPr>
              <p:spPr bwMode="auto">
                <a:xfrm flipV="1">
                  <a:off x="4145" y="1673"/>
                  <a:ext cx="12" cy="52"/>
                </a:xfrm>
                <a:prstGeom prst="line">
                  <a:avLst/>
                </a:prstGeom>
                <a:noFill/>
                <a:ln w="25400">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094" name="Line 38">
                  <a:extLst>
                    <a:ext uri="{FF2B5EF4-FFF2-40B4-BE49-F238E27FC236}">
                      <a16:creationId xmlns:a16="http://schemas.microsoft.com/office/drawing/2014/main" id="{F7A5CD91-7F54-FED0-8985-D4DEAA25D6EB}"/>
                    </a:ext>
                  </a:extLst>
                </p:cNvPr>
                <p:cNvSpPr>
                  <a:spLocks noChangeShapeType="1"/>
                </p:cNvSpPr>
                <p:nvPr/>
              </p:nvSpPr>
              <p:spPr bwMode="auto">
                <a:xfrm flipV="1">
                  <a:off x="4161" y="1596"/>
                  <a:ext cx="0" cy="48"/>
                </a:xfrm>
                <a:prstGeom prst="line">
                  <a:avLst/>
                </a:prstGeom>
                <a:noFill/>
                <a:ln w="25400">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095" name="Line 39">
                  <a:extLst>
                    <a:ext uri="{FF2B5EF4-FFF2-40B4-BE49-F238E27FC236}">
                      <a16:creationId xmlns:a16="http://schemas.microsoft.com/office/drawing/2014/main" id="{089A7CFE-FDF3-39F3-7AC1-241A6F755465}"/>
                    </a:ext>
                  </a:extLst>
                </p:cNvPr>
                <p:cNvSpPr>
                  <a:spLocks noChangeShapeType="1"/>
                </p:cNvSpPr>
                <p:nvPr/>
              </p:nvSpPr>
              <p:spPr bwMode="auto">
                <a:xfrm flipV="1">
                  <a:off x="4173" y="1511"/>
                  <a:ext cx="0" cy="49"/>
                </a:xfrm>
                <a:prstGeom prst="line">
                  <a:avLst/>
                </a:prstGeom>
                <a:noFill/>
                <a:ln w="25400">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096" name="Line 40">
                  <a:extLst>
                    <a:ext uri="{FF2B5EF4-FFF2-40B4-BE49-F238E27FC236}">
                      <a16:creationId xmlns:a16="http://schemas.microsoft.com/office/drawing/2014/main" id="{0AE87B1C-0239-8010-6FB1-DC76A8ED58B5}"/>
                    </a:ext>
                  </a:extLst>
                </p:cNvPr>
                <p:cNvSpPr>
                  <a:spLocks noChangeShapeType="1"/>
                </p:cNvSpPr>
                <p:nvPr/>
              </p:nvSpPr>
              <p:spPr bwMode="auto">
                <a:xfrm flipV="1">
                  <a:off x="4193" y="1418"/>
                  <a:ext cx="12" cy="53"/>
                </a:xfrm>
                <a:prstGeom prst="line">
                  <a:avLst/>
                </a:prstGeom>
                <a:noFill/>
                <a:ln w="25400">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097" name="Line 41">
                  <a:extLst>
                    <a:ext uri="{FF2B5EF4-FFF2-40B4-BE49-F238E27FC236}">
                      <a16:creationId xmlns:a16="http://schemas.microsoft.com/office/drawing/2014/main" id="{5C7773B9-A8C7-2B4F-7FA5-7C635A1A6DC2}"/>
                    </a:ext>
                  </a:extLst>
                </p:cNvPr>
                <p:cNvSpPr>
                  <a:spLocks noChangeShapeType="1"/>
                </p:cNvSpPr>
                <p:nvPr/>
              </p:nvSpPr>
              <p:spPr bwMode="auto">
                <a:xfrm flipV="1">
                  <a:off x="4217" y="1333"/>
                  <a:ext cx="13" cy="53"/>
                </a:xfrm>
                <a:prstGeom prst="line">
                  <a:avLst/>
                </a:prstGeom>
                <a:noFill/>
                <a:ln w="25400">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098" name="Line 42">
                  <a:extLst>
                    <a:ext uri="{FF2B5EF4-FFF2-40B4-BE49-F238E27FC236}">
                      <a16:creationId xmlns:a16="http://schemas.microsoft.com/office/drawing/2014/main" id="{9035DCAC-00CF-C888-A81C-59F616BAF3E1}"/>
                    </a:ext>
                  </a:extLst>
                </p:cNvPr>
                <p:cNvSpPr>
                  <a:spLocks noChangeShapeType="1"/>
                </p:cNvSpPr>
                <p:nvPr/>
              </p:nvSpPr>
              <p:spPr bwMode="auto">
                <a:xfrm flipV="1">
                  <a:off x="4242" y="1248"/>
                  <a:ext cx="12" cy="53"/>
                </a:xfrm>
                <a:prstGeom prst="line">
                  <a:avLst/>
                </a:prstGeom>
                <a:noFill/>
                <a:ln w="25400">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099" name="Line 43">
                  <a:extLst>
                    <a:ext uri="{FF2B5EF4-FFF2-40B4-BE49-F238E27FC236}">
                      <a16:creationId xmlns:a16="http://schemas.microsoft.com/office/drawing/2014/main" id="{80FEA549-2441-2658-953F-3FE56437668B}"/>
                    </a:ext>
                  </a:extLst>
                </p:cNvPr>
                <p:cNvSpPr>
                  <a:spLocks noChangeShapeType="1"/>
                </p:cNvSpPr>
                <p:nvPr/>
              </p:nvSpPr>
              <p:spPr bwMode="auto">
                <a:xfrm flipV="1">
                  <a:off x="4266" y="1176"/>
                  <a:ext cx="8" cy="48"/>
                </a:xfrm>
                <a:prstGeom prst="line">
                  <a:avLst/>
                </a:prstGeom>
                <a:noFill/>
                <a:ln w="25400">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grpSp>
          <p:sp>
            <p:nvSpPr>
              <p:cNvPr id="173100" name="Rectangle 44">
                <a:extLst>
                  <a:ext uri="{FF2B5EF4-FFF2-40B4-BE49-F238E27FC236}">
                    <a16:creationId xmlns:a16="http://schemas.microsoft.com/office/drawing/2014/main" id="{326DD3B4-18DC-4AF5-1DE1-636B8871337E}"/>
                  </a:ext>
                </a:extLst>
              </p:cNvPr>
              <p:cNvSpPr>
                <a:spLocks noChangeArrowheads="1"/>
              </p:cNvSpPr>
              <p:nvPr/>
            </p:nvSpPr>
            <p:spPr bwMode="auto">
              <a:xfrm>
                <a:off x="1296" y="1375"/>
                <a:ext cx="3907" cy="2061"/>
              </a:xfrm>
              <a:prstGeom prst="rect">
                <a:avLst/>
              </a:prstGeom>
              <a:noFill/>
              <a:ln w="25400">
                <a:solidFill>
                  <a:srgbClr val="E4E905"/>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grpSp>
            <p:nvGrpSpPr>
              <p:cNvPr id="37899" name="Group 45">
                <a:extLst>
                  <a:ext uri="{FF2B5EF4-FFF2-40B4-BE49-F238E27FC236}">
                    <a16:creationId xmlns:a16="http://schemas.microsoft.com/office/drawing/2014/main" id="{29AFBB8E-0E84-8EF4-57CC-13BF5E3B04BB}"/>
                  </a:ext>
                </a:extLst>
              </p:cNvPr>
              <p:cNvGrpSpPr>
                <a:grpSpLocks/>
              </p:cNvGrpSpPr>
              <p:nvPr/>
            </p:nvGrpSpPr>
            <p:grpSpPr bwMode="auto">
              <a:xfrm>
                <a:off x="1296" y="3448"/>
                <a:ext cx="3904" cy="37"/>
                <a:chOff x="1609" y="3257"/>
                <a:chExt cx="3470" cy="37"/>
              </a:xfrm>
            </p:grpSpPr>
            <p:sp>
              <p:nvSpPr>
                <p:cNvPr id="173102" name="Line 46">
                  <a:extLst>
                    <a:ext uri="{FF2B5EF4-FFF2-40B4-BE49-F238E27FC236}">
                      <a16:creationId xmlns:a16="http://schemas.microsoft.com/office/drawing/2014/main" id="{69B17006-1BE8-64F6-4479-0082C88540FA}"/>
                    </a:ext>
                  </a:extLst>
                </p:cNvPr>
                <p:cNvSpPr>
                  <a:spLocks noChangeShapeType="1"/>
                </p:cNvSpPr>
                <p:nvPr/>
              </p:nvSpPr>
              <p:spPr bwMode="auto">
                <a:xfrm>
                  <a:off x="1609" y="3257"/>
                  <a:ext cx="0" cy="37"/>
                </a:xfrm>
                <a:prstGeom prst="line">
                  <a:avLst/>
                </a:prstGeom>
                <a:noFill/>
                <a:ln w="25400">
                  <a:solidFill>
                    <a:srgbClr val="E4E90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103" name="Line 47">
                  <a:extLst>
                    <a:ext uri="{FF2B5EF4-FFF2-40B4-BE49-F238E27FC236}">
                      <a16:creationId xmlns:a16="http://schemas.microsoft.com/office/drawing/2014/main" id="{D00ED86C-071D-4924-A116-6CA8B695DDF7}"/>
                    </a:ext>
                  </a:extLst>
                </p:cNvPr>
                <p:cNvSpPr>
                  <a:spLocks noChangeShapeType="1"/>
                </p:cNvSpPr>
                <p:nvPr/>
              </p:nvSpPr>
              <p:spPr bwMode="auto">
                <a:xfrm>
                  <a:off x="2045" y="3257"/>
                  <a:ext cx="0" cy="37"/>
                </a:xfrm>
                <a:prstGeom prst="line">
                  <a:avLst/>
                </a:prstGeom>
                <a:noFill/>
                <a:ln w="25400">
                  <a:solidFill>
                    <a:srgbClr val="E4E90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104" name="Line 48">
                  <a:extLst>
                    <a:ext uri="{FF2B5EF4-FFF2-40B4-BE49-F238E27FC236}">
                      <a16:creationId xmlns:a16="http://schemas.microsoft.com/office/drawing/2014/main" id="{D51DF95A-3156-7FEB-1E9B-06DF141042CF}"/>
                    </a:ext>
                  </a:extLst>
                </p:cNvPr>
                <p:cNvSpPr>
                  <a:spLocks noChangeShapeType="1"/>
                </p:cNvSpPr>
                <p:nvPr/>
              </p:nvSpPr>
              <p:spPr bwMode="auto">
                <a:xfrm>
                  <a:off x="2482" y="3257"/>
                  <a:ext cx="0" cy="37"/>
                </a:xfrm>
                <a:prstGeom prst="line">
                  <a:avLst/>
                </a:prstGeom>
                <a:noFill/>
                <a:ln w="25400">
                  <a:solidFill>
                    <a:srgbClr val="E4E90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105" name="Line 49">
                  <a:extLst>
                    <a:ext uri="{FF2B5EF4-FFF2-40B4-BE49-F238E27FC236}">
                      <a16:creationId xmlns:a16="http://schemas.microsoft.com/office/drawing/2014/main" id="{0872EEB3-E497-5356-0E74-E5D9CF76B57D}"/>
                    </a:ext>
                  </a:extLst>
                </p:cNvPr>
                <p:cNvSpPr>
                  <a:spLocks noChangeShapeType="1"/>
                </p:cNvSpPr>
                <p:nvPr/>
              </p:nvSpPr>
              <p:spPr bwMode="auto">
                <a:xfrm>
                  <a:off x="2907" y="3257"/>
                  <a:ext cx="0" cy="37"/>
                </a:xfrm>
                <a:prstGeom prst="line">
                  <a:avLst/>
                </a:prstGeom>
                <a:noFill/>
                <a:ln w="25400">
                  <a:solidFill>
                    <a:srgbClr val="E4E90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106" name="Line 50">
                  <a:extLst>
                    <a:ext uri="{FF2B5EF4-FFF2-40B4-BE49-F238E27FC236}">
                      <a16:creationId xmlns:a16="http://schemas.microsoft.com/office/drawing/2014/main" id="{15A7BBB8-C057-771B-6015-ECE72BE0609B}"/>
                    </a:ext>
                  </a:extLst>
                </p:cNvPr>
                <p:cNvSpPr>
                  <a:spLocks noChangeShapeType="1"/>
                </p:cNvSpPr>
                <p:nvPr/>
              </p:nvSpPr>
              <p:spPr bwMode="auto">
                <a:xfrm>
                  <a:off x="3332" y="3257"/>
                  <a:ext cx="0" cy="37"/>
                </a:xfrm>
                <a:prstGeom prst="line">
                  <a:avLst/>
                </a:prstGeom>
                <a:noFill/>
                <a:ln w="25400">
                  <a:solidFill>
                    <a:srgbClr val="E4E90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107" name="Line 51">
                  <a:extLst>
                    <a:ext uri="{FF2B5EF4-FFF2-40B4-BE49-F238E27FC236}">
                      <a16:creationId xmlns:a16="http://schemas.microsoft.com/office/drawing/2014/main" id="{B92A755B-D9E0-EA1D-6654-A765EFCF05A6}"/>
                    </a:ext>
                  </a:extLst>
                </p:cNvPr>
                <p:cNvSpPr>
                  <a:spLocks noChangeShapeType="1"/>
                </p:cNvSpPr>
                <p:nvPr/>
              </p:nvSpPr>
              <p:spPr bwMode="auto">
                <a:xfrm>
                  <a:off x="3781" y="3257"/>
                  <a:ext cx="0" cy="37"/>
                </a:xfrm>
                <a:prstGeom prst="line">
                  <a:avLst/>
                </a:prstGeom>
                <a:noFill/>
                <a:ln w="25400">
                  <a:solidFill>
                    <a:srgbClr val="E4E90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108" name="Line 52">
                  <a:extLst>
                    <a:ext uri="{FF2B5EF4-FFF2-40B4-BE49-F238E27FC236}">
                      <a16:creationId xmlns:a16="http://schemas.microsoft.com/office/drawing/2014/main" id="{06E27415-DB60-A06D-41E4-39F7251F9E42}"/>
                    </a:ext>
                  </a:extLst>
                </p:cNvPr>
                <p:cNvSpPr>
                  <a:spLocks noChangeShapeType="1"/>
                </p:cNvSpPr>
                <p:nvPr/>
              </p:nvSpPr>
              <p:spPr bwMode="auto">
                <a:xfrm>
                  <a:off x="4205" y="3257"/>
                  <a:ext cx="0" cy="37"/>
                </a:xfrm>
                <a:prstGeom prst="line">
                  <a:avLst/>
                </a:prstGeom>
                <a:noFill/>
                <a:ln w="25400">
                  <a:solidFill>
                    <a:srgbClr val="E4E90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109" name="Line 53">
                  <a:extLst>
                    <a:ext uri="{FF2B5EF4-FFF2-40B4-BE49-F238E27FC236}">
                      <a16:creationId xmlns:a16="http://schemas.microsoft.com/office/drawing/2014/main" id="{DF68DC99-DF32-C1C9-C540-725B3FFE3FED}"/>
                    </a:ext>
                  </a:extLst>
                </p:cNvPr>
                <p:cNvSpPr>
                  <a:spLocks noChangeShapeType="1"/>
                </p:cNvSpPr>
                <p:nvPr/>
              </p:nvSpPr>
              <p:spPr bwMode="auto">
                <a:xfrm>
                  <a:off x="4630" y="3257"/>
                  <a:ext cx="0" cy="37"/>
                </a:xfrm>
                <a:prstGeom prst="line">
                  <a:avLst/>
                </a:prstGeom>
                <a:noFill/>
                <a:ln w="25400">
                  <a:solidFill>
                    <a:srgbClr val="E4E90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110" name="Line 54">
                  <a:extLst>
                    <a:ext uri="{FF2B5EF4-FFF2-40B4-BE49-F238E27FC236}">
                      <a16:creationId xmlns:a16="http://schemas.microsoft.com/office/drawing/2014/main" id="{617E63CF-02F2-8C80-DDF5-E8AFB53A765C}"/>
                    </a:ext>
                  </a:extLst>
                </p:cNvPr>
                <p:cNvSpPr>
                  <a:spLocks noChangeShapeType="1"/>
                </p:cNvSpPr>
                <p:nvPr/>
              </p:nvSpPr>
              <p:spPr bwMode="auto">
                <a:xfrm>
                  <a:off x="5079" y="3257"/>
                  <a:ext cx="0" cy="37"/>
                </a:xfrm>
                <a:prstGeom prst="line">
                  <a:avLst/>
                </a:prstGeom>
                <a:noFill/>
                <a:ln w="25400">
                  <a:solidFill>
                    <a:srgbClr val="E4E90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grpSp>
          <p:sp>
            <p:nvSpPr>
              <p:cNvPr id="173111" name="Line 55">
                <a:extLst>
                  <a:ext uri="{FF2B5EF4-FFF2-40B4-BE49-F238E27FC236}">
                    <a16:creationId xmlns:a16="http://schemas.microsoft.com/office/drawing/2014/main" id="{BEC40196-EF91-C625-51C4-AD3B772633E8}"/>
                  </a:ext>
                </a:extLst>
              </p:cNvPr>
              <p:cNvSpPr>
                <a:spLocks noChangeShapeType="1"/>
              </p:cNvSpPr>
              <p:nvPr/>
            </p:nvSpPr>
            <p:spPr bwMode="auto">
              <a:xfrm>
                <a:off x="1405" y="3448"/>
                <a:ext cx="0" cy="25"/>
              </a:xfrm>
              <a:prstGeom prst="line">
                <a:avLst/>
              </a:prstGeom>
              <a:noFill/>
              <a:ln w="25400">
                <a:solidFill>
                  <a:srgbClr val="E4E90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112" name="Line 56">
                <a:extLst>
                  <a:ext uri="{FF2B5EF4-FFF2-40B4-BE49-F238E27FC236}">
                    <a16:creationId xmlns:a16="http://schemas.microsoft.com/office/drawing/2014/main" id="{5162FA6D-99C9-244E-1FF1-11E3EEFD0102}"/>
                  </a:ext>
                </a:extLst>
              </p:cNvPr>
              <p:cNvSpPr>
                <a:spLocks noChangeShapeType="1"/>
              </p:cNvSpPr>
              <p:nvPr/>
            </p:nvSpPr>
            <p:spPr bwMode="auto">
              <a:xfrm>
                <a:off x="1501" y="3448"/>
                <a:ext cx="0" cy="25"/>
              </a:xfrm>
              <a:prstGeom prst="line">
                <a:avLst/>
              </a:prstGeom>
              <a:noFill/>
              <a:ln w="25400">
                <a:solidFill>
                  <a:srgbClr val="E4E90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113" name="Line 57">
                <a:extLst>
                  <a:ext uri="{FF2B5EF4-FFF2-40B4-BE49-F238E27FC236}">
                    <a16:creationId xmlns:a16="http://schemas.microsoft.com/office/drawing/2014/main" id="{276C9899-837C-DCF0-1608-4D9C595754E7}"/>
                  </a:ext>
                </a:extLst>
              </p:cNvPr>
              <p:cNvSpPr>
                <a:spLocks noChangeShapeType="1"/>
              </p:cNvSpPr>
              <p:nvPr/>
            </p:nvSpPr>
            <p:spPr bwMode="auto">
              <a:xfrm>
                <a:off x="1596" y="3448"/>
                <a:ext cx="0" cy="25"/>
              </a:xfrm>
              <a:prstGeom prst="line">
                <a:avLst/>
              </a:prstGeom>
              <a:noFill/>
              <a:ln w="25400">
                <a:solidFill>
                  <a:srgbClr val="E4E90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114" name="Line 58">
                <a:extLst>
                  <a:ext uri="{FF2B5EF4-FFF2-40B4-BE49-F238E27FC236}">
                    <a16:creationId xmlns:a16="http://schemas.microsoft.com/office/drawing/2014/main" id="{08BAB112-2971-2DA5-B473-1C5655E890A3}"/>
                  </a:ext>
                </a:extLst>
              </p:cNvPr>
              <p:cNvSpPr>
                <a:spLocks noChangeShapeType="1"/>
              </p:cNvSpPr>
              <p:nvPr/>
            </p:nvSpPr>
            <p:spPr bwMode="auto">
              <a:xfrm>
                <a:off x="1692" y="3448"/>
                <a:ext cx="0" cy="25"/>
              </a:xfrm>
              <a:prstGeom prst="line">
                <a:avLst/>
              </a:prstGeom>
              <a:noFill/>
              <a:ln w="25400">
                <a:solidFill>
                  <a:srgbClr val="E4E90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115" name="Line 59">
                <a:extLst>
                  <a:ext uri="{FF2B5EF4-FFF2-40B4-BE49-F238E27FC236}">
                    <a16:creationId xmlns:a16="http://schemas.microsoft.com/office/drawing/2014/main" id="{EAEB3311-726B-AFF3-AC43-AA12271CE76B}"/>
                  </a:ext>
                </a:extLst>
              </p:cNvPr>
              <p:cNvSpPr>
                <a:spLocks noChangeShapeType="1"/>
              </p:cNvSpPr>
              <p:nvPr/>
            </p:nvSpPr>
            <p:spPr bwMode="auto">
              <a:xfrm>
                <a:off x="1882" y="3448"/>
                <a:ext cx="0" cy="25"/>
              </a:xfrm>
              <a:prstGeom prst="line">
                <a:avLst/>
              </a:prstGeom>
              <a:noFill/>
              <a:ln w="25400">
                <a:solidFill>
                  <a:srgbClr val="E4E90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116" name="Line 60">
                <a:extLst>
                  <a:ext uri="{FF2B5EF4-FFF2-40B4-BE49-F238E27FC236}">
                    <a16:creationId xmlns:a16="http://schemas.microsoft.com/office/drawing/2014/main" id="{793D7E10-30B2-7213-1618-7F128B566DBB}"/>
                  </a:ext>
                </a:extLst>
              </p:cNvPr>
              <p:cNvSpPr>
                <a:spLocks noChangeShapeType="1"/>
              </p:cNvSpPr>
              <p:nvPr/>
            </p:nvSpPr>
            <p:spPr bwMode="auto">
              <a:xfrm>
                <a:off x="1978" y="3448"/>
                <a:ext cx="0" cy="25"/>
              </a:xfrm>
              <a:prstGeom prst="line">
                <a:avLst/>
              </a:prstGeom>
              <a:noFill/>
              <a:ln w="25400">
                <a:solidFill>
                  <a:srgbClr val="E4E90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117" name="Line 61">
                <a:extLst>
                  <a:ext uri="{FF2B5EF4-FFF2-40B4-BE49-F238E27FC236}">
                    <a16:creationId xmlns:a16="http://schemas.microsoft.com/office/drawing/2014/main" id="{46BEE85F-5476-1FDC-CF6F-C09EBD294872}"/>
                  </a:ext>
                </a:extLst>
              </p:cNvPr>
              <p:cNvSpPr>
                <a:spLocks noChangeShapeType="1"/>
              </p:cNvSpPr>
              <p:nvPr/>
            </p:nvSpPr>
            <p:spPr bwMode="auto">
              <a:xfrm>
                <a:off x="2087" y="3448"/>
                <a:ext cx="0" cy="25"/>
              </a:xfrm>
              <a:prstGeom prst="line">
                <a:avLst/>
              </a:prstGeom>
              <a:noFill/>
              <a:ln w="25400">
                <a:solidFill>
                  <a:srgbClr val="E4E90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118" name="Line 62">
                <a:extLst>
                  <a:ext uri="{FF2B5EF4-FFF2-40B4-BE49-F238E27FC236}">
                    <a16:creationId xmlns:a16="http://schemas.microsoft.com/office/drawing/2014/main" id="{F5D579A1-1089-E1A9-4348-BACE0C8C282B}"/>
                  </a:ext>
                </a:extLst>
              </p:cNvPr>
              <p:cNvSpPr>
                <a:spLocks noChangeShapeType="1"/>
              </p:cNvSpPr>
              <p:nvPr/>
            </p:nvSpPr>
            <p:spPr bwMode="auto">
              <a:xfrm>
                <a:off x="2182" y="3448"/>
                <a:ext cx="0" cy="25"/>
              </a:xfrm>
              <a:prstGeom prst="line">
                <a:avLst/>
              </a:prstGeom>
              <a:noFill/>
              <a:ln w="25400">
                <a:solidFill>
                  <a:srgbClr val="E4E90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119" name="Line 63">
                <a:extLst>
                  <a:ext uri="{FF2B5EF4-FFF2-40B4-BE49-F238E27FC236}">
                    <a16:creationId xmlns:a16="http://schemas.microsoft.com/office/drawing/2014/main" id="{D10022D2-F0BB-F985-EE6E-3513DFE8E07D}"/>
                  </a:ext>
                </a:extLst>
              </p:cNvPr>
              <p:cNvSpPr>
                <a:spLocks noChangeShapeType="1"/>
              </p:cNvSpPr>
              <p:nvPr/>
            </p:nvSpPr>
            <p:spPr bwMode="auto">
              <a:xfrm>
                <a:off x="2374" y="3448"/>
                <a:ext cx="0" cy="25"/>
              </a:xfrm>
              <a:prstGeom prst="line">
                <a:avLst/>
              </a:prstGeom>
              <a:noFill/>
              <a:ln w="25400">
                <a:solidFill>
                  <a:srgbClr val="E4E90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120" name="Line 64">
                <a:extLst>
                  <a:ext uri="{FF2B5EF4-FFF2-40B4-BE49-F238E27FC236}">
                    <a16:creationId xmlns:a16="http://schemas.microsoft.com/office/drawing/2014/main" id="{FD1BBD13-E850-DF8A-C5F6-4C830186B481}"/>
                  </a:ext>
                </a:extLst>
              </p:cNvPr>
              <p:cNvSpPr>
                <a:spLocks noChangeShapeType="1"/>
              </p:cNvSpPr>
              <p:nvPr/>
            </p:nvSpPr>
            <p:spPr bwMode="auto">
              <a:xfrm>
                <a:off x="2469" y="3448"/>
                <a:ext cx="0" cy="25"/>
              </a:xfrm>
              <a:prstGeom prst="line">
                <a:avLst/>
              </a:prstGeom>
              <a:noFill/>
              <a:ln w="25400">
                <a:solidFill>
                  <a:srgbClr val="E4E90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121" name="Line 65">
                <a:extLst>
                  <a:ext uri="{FF2B5EF4-FFF2-40B4-BE49-F238E27FC236}">
                    <a16:creationId xmlns:a16="http://schemas.microsoft.com/office/drawing/2014/main" id="{583BD4CF-6BAA-4636-C924-B5E3FB327C25}"/>
                  </a:ext>
                </a:extLst>
              </p:cNvPr>
              <p:cNvSpPr>
                <a:spLocks noChangeShapeType="1"/>
              </p:cNvSpPr>
              <p:nvPr/>
            </p:nvSpPr>
            <p:spPr bwMode="auto">
              <a:xfrm>
                <a:off x="2565" y="3448"/>
                <a:ext cx="0" cy="25"/>
              </a:xfrm>
              <a:prstGeom prst="line">
                <a:avLst/>
              </a:prstGeom>
              <a:noFill/>
              <a:ln w="25400">
                <a:solidFill>
                  <a:srgbClr val="E4E90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122" name="Line 66">
                <a:extLst>
                  <a:ext uri="{FF2B5EF4-FFF2-40B4-BE49-F238E27FC236}">
                    <a16:creationId xmlns:a16="http://schemas.microsoft.com/office/drawing/2014/main" id="{648F5A8A-FC89-8C96-1AA9-28E07DC2B798}"/>
                  </a:ext>
                </a:extLst>
              </p:cNvPr>
              <p:cNvSpPr>
                <a:spLocks noChangeShapeType="1"/>
              </p:cNvSpPr>
              <p:nvPr/>
            </p:nvSpPr>
            <p:spPr bwMode="auto">
              <a:xfrm>
                <a:off x="2661" y="3448"/>
                <a:ext cx="0" cy="25"/>
              </a:xfrm>
              <a:prstGeom prst="line">
                <a:avLst/>
              </a:prstGeom>
              <a:noFill/>
              <a:ln w="25400">
                <a:solidFill>
                  <a:srgbClr val="E4E90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123" name="Line 67">
                <a:extLst>
                  <a:ext uri="{FF2B5EF4-FFF2-40B4-BE49-F238E27FC236}">
                    <a16:creationId xmlns:a16="http://schemas.microsoft.com/office/drawing/2014/main" id="{C4520753-D788-605E-F0C1-B2E3125BBC06}"/>
                  </a:ext>
                </a:extLst>
              </p:cNvPr>
              <p:cNvSpPr>
                <a:spLocks noChangeShapeType="1"/>
              </p:cNvSpPr>
              <p:nvPr/>
            </p:nvSpPr>
            <p:spPr bwMode="auto">
              <a:xfrm>
                <a:off x="2852" y="3448"/>
                <a:ext cx="0" cy="25"/>
              </a:xfrm>
              <a:prstGeom prst="line">
                <a:avLst/>
              </a:prstGeom>
              <a:noFill/>
              <a:ln w="25400">
                <a:solidFill>
                  <a:srgbClr val="E4E90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124" name="Line 68">
                <a:extLst>
                  <a:ext uri="{FF2B5EF4-FFF2-40B4-BE49-F238E27FC236}">
                    <a16:creationId xmlns:a16="http://schemas.microsoft.com/office/drawing/2014/main" id="{932B988C-7994-2A66-B9BE-4316DCEDFABD}"/>
                  </a:ext>
                </a:extLst>
              </p:cNvPr>
              <p:cNvSpPr>
                <a:spLocks noChangeShapeType="1"/>
              </p:cNvSpPr>
              <p:nvPr/>
            </p:nvSpPr>
            <p:spPr bwMode="auto">
              <a:xfrm>
                <a:off x="2947" y="3448"/>
                <a:ext cx="0" cy="25"/>
              </a:xfrm>
              <a:prstGeom prst="line">
                <a:avLst/>
              </a:prstGeom>
              <a:noFill/>
              <a:ln w="25400">
                <a:solidFill>
                  <a:srgbClr val="E4E90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125" name="Line 69">
                <a:extLst>
                  <a:ext uri="{FF2B5EF4-FFF2-40B4-BE49-F238E27FC236}">
                    <a16:creationId xmlns:a16="http://schemas.microsoft.com/office/drawing/2014/main" id="{87A5D911-5EB3-8EBE-76B5-A1FC869ADE36}"/>
                  </a:ext>
                </a:extLst>
              </p:cNvPr>
              <p:cNvSpPr>
                <a:spLocks noChangeShapeType="1"/>
              </p:cNvSpPr>
              <p:nvPr/>
            </p:nvSpPr>
            <p:spPr bwMode="auto">
              <a:xfrm>
                <a:off x="3043" y="3448"/>
                <a:ext cx="0" cy="25"/>
              </a:xfrm>
              <a:prstGeom prst="line">
                <a:avLst/>
              </a:prstGeom>
              <a:noFill/>
              <a:ln w="25400">
                <a:solidFill>
                  <a:srgbClr val="E4E90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126" name="Line 70">
                <a:extLst>
                  <a:ext uri="{FF2B5EF4-FFF2-40B4-BE49-F238E27FC236}">
                    <a16:creationId xmlns:a16="http://schemas.microsoft.com/office/drawing/2014/main" id="{609E0120-81B3-4D2E-FA1F-8B165A3E1193}"/>
                  </a:ext>
                </a:extLst>
              </p:cNvPr>
              <p:cNvSpPr>
                <a:spLocks noChangeShapeType="1"/>
              </p:cNvSpPr>
              <p:nvPr/>
            </p:nvSpPr>
            <p:spPr bwMode="auto">
              <a:xfrm>
                <a:off x="3139" y="3448"/>
                <a:ext cx="0" cy="25"/>
              </a:xfrm>
              <a:prstGeom prst="line">
                <a:avLst/>
              </a:prstGeom>
              <a:noFill/>
              <a:ln w="25400">
                <a:solidFill>
                  <a:srgbClr val="E4E90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127" name="Line 71">
                <a:extLst>
                  <a:ext uri="{FF2B5EF4-FFF2-40B4-BE49-F238E27FC236}">
                    <a16:creationId xmlns:a16="http://schemas.microsoft.com/office/drawing/2014/main" id="{5614742D-F9A0-2B4E-436C-D87053E1B942}"/>
                  </a:ext>
                </a:extLst>
              </p:cNvPr>
              <p:cNvSpPr>
                <a:spLocks noChangeShapeType="1"/>
              </p:cNvSpPr>
              <p:nvPr/>
            </p:nvSpPr>
            <p:spPr bwMode="auto">
              <a:xfrm>
                <a:off x="3330" y="3448"/>
                <a:ext cx="0" cy="25"/>
              </a:xfrm>
              <a:prstGeom prst="line">
                <a:avLst/>
              </a:prstGeom>
              <a:noFill/>
              <a:ln w="25400">
                <a:solidFill>
                  <a:srgbClr val="E4E90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128" name="Line 72">
                <a:extLst>
                  <a:ext uri="{FF2B5EF4-FFF2-40B4-BE49-F238E27FC236}">
                    <a16:creationId xmlns:a16="http://schemas.microsoft.com/office/drawing/2014/main" id="{2640BBD7-DFD6-1A57-B3A8-961591C5E5B8}"/>
                  </a:ext>
                </a:extLst>
              </p:cNvPr>
              <p:cNvSpPr>
                <a:spLocks noChangeShapeType="1"/>
              </p:cNvSpPr>
              <p:nvPr/>
            </p:nvSpPr>
            <p:spPr bwMode="auto">
              <a:xfrm>
                <a:off x="3439" y="3448"/>
                <a:ext cx="0" cy="25"/>
              </a:xfrm>
              <a:prstGeom prst="line">
                <a:avLst/>
              </a:prstGeom>
              <a:noFill/>
              <a:ln w="25400">
                <a:solidFill>
                  <a:srgbClr val="E4E90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129" name="Line 73">
                <a:extLst>
                  <a:ext uri="{FF2B5EF4-FFF2-40B4-BE49-F238E27FC236}">
                    <a16:creationId xmlns:a16="http://schemas.microsoft.com/office/drawing/2014/main" id="{D6357C7E-2E00-EE6A-D618-599E23FE6E00}"/>
                  </a:ext>
                </a:extLst>
              </p:cNvPr>
              <p:cNvSpPr>
                <a:spLocks noChangeShapeType="1"/>
              </p:cNvSpPr>
              <p:nvPr/>
            </p:nvSpPr>
            <p:spPr bwMode="auto">
              <a:xfrm>
                <a:off x="3535" y="3448"/>
                <a:ext cx="0" cy="25"/>
              </a:xfrm>
              <a:prstGeom prst="line">
                <a:avLst/>
              </a:prstGeom>
              <a:noFill/>
              <a:ln w="25400">
                <a:solidFill>
                  <a:srgbClr val="E4E90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130" name="Line 74">
                <a:extLst>
                  <a:ext uri="{FF2B5EF4-FFF2-40B4-BE49-F238E27FC236}">
                    <a16:creationId xmlns:a16="http://schemas.microsoft.com/office/drawing/2014/main" id="{D9A28EAB-B4F2-767E-9EFB-697E4D650BAB}"/>
                  </a:ext>
                </a:extLst>
              </p:cNvPr>
              <p:cNvSpPr>
                <a:spLocks noChangeShapeType="1"/>
              </p:cNvSpPr>
              <p:nvPr/>
            </p:nvSpPr>
            <p:spPr bwMode="auto">
              <a:xfrm>
                <a:off x="3644" y="3448"/>
                <a:ext cx="0" cy="25"/>
              </a:xfrm>
              <a:prstGeom prst="line">
                <a:avLst/>
              </a:prstGeom>
              <a:noFill/>
              <a:ln w="25400">
                <a:solidFill>
                  <a:srgbClr val="E4E90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131" name="Line 75">
                <a:extLst>
                  <a:ext uri="{FF2B5EF4-FFF2-40B4-BE49-F238E27FC236}">
                    <a16:creationId xmlns:a16="http://schemas.microsoft.com/office/drawing/2014/main" id="{6F0AB49A-A629-81CA-D564-BB2DA4305A75}"/>
                  </a:ext>
                </a:extLst>
              </p:cNvPr>
              <p:cNvSpPr>
                <a:spLocks noChangeShapeType="1"/>
              </p:cNvSpPr>
              <p:nvPr/>
            </p:nvSpPr>
            <p:spPr bwMode="auto">
              <a:xfrm>
                <a:off x="3835" y="3448"/>
                <a:ext cx="0" cy="25"/>
              </a:xfrm>
              <a:prstGeom prst="line">
                <a:avLst/>
              </a:prstGeom>
              <a:noFill/>
              <a:ln w="25400">
                <a:solidFill>
                  <a:srgbClr val="E4E90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132" name="Line 76">
                <a:extLst>
                  <a:ext uri="{FF2B5EF4-FFF2-40B4-BE49-F238E27FC236}">
                    <a16:creationId xmlns:a16="http://schemas.microsoft.com/office/drawing/2014/main" id="{A9E437FE-DA1D-BB8A-A73B-BC23B8EE3DD8}"/>
                  </a:ext>
                </a:extLst>
              </p:cNvPr>
              <p:cNvSpPr>
                <a:spLocks noChangeShapeType="1"/>
              </p:cNvSpPr>
              <p:nvPr/>
            </p:nvSpPr>
            <p:spPr bwMode="auto">
              <a:xfrm>
                <a:off x="3930" y="3448"/>
                <a:ext cx="0" cy="25"/>
              </a:xfrm>
              <a:prstGeom prst="line">
                <a:avLst/>
              </a:prstGeom>
              <a:noFill/>
              <a:ln w="25400">
                <a:solidFill>
                  <a:srgbClr val="E4E90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133" name="Line 77">
                <a:extLst>
                  <a:ext uri="{FF2B5EF4-FFF2-40B4-BE49-F238E27FC236}">
                    <a16:creationId xmlns:a16="http://schemas.microsoft.com/office/drawing/2014/main" id="{A3DF2B9D-6DAA-6825-4FED-A69432B1F6EB}"/>
                  </a:ext>
                </a:extLst>
              </p:cNvPr>
              <p:cNvSpPr>
                <a:spLocks noChangeShapeType="1"/>
              </p:cNvSpPr>
              <p:nvPr/>
            </p:nvSpPr>
            <p:spPr bwMode="auto">
              <a:xfrm>
                <a:off x="4025" y="3448"/>
                <a:ext cx="0" cy="25"/>
              </a:xfrm>
              <a:prstGeom prst="line">
                <a:avLst/>
              </a:prstGeom>
              <a:noFill/>
              <a:ln w="25400">
                <a:solidFill>
                  <a:srgbClr val="E4E90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134" name="Line 78">
                <a:extLst>
                  <a:ext uri="{FF2B5EF4-FFF2-40B4-BE49-F238E27FC236}">
                    <a16:creationId xmlns:a16="http://schemas.microsoft.com/office/drawing/2014/main" id="{7B49CB09-7ED0-4C45-D0B8-5D515E408511}"/>
                  </a:ext>
                </a:extLst>
              </p:cNvPr>
              <p:cNvSpPr>
                <a:spLocks noChangeShapeType="1"/>
              </p:cNvSpPr>
              <p:nvPr/>
            </p:nvSpPr>
            <p:spPr bwMode="auto">
              <a:xfrm>
                <a:off x="4121" y="3448"/>
                <a:ext cx="0" cy="25"/>
              </a:xfrm>
              <a:prstGeom prst="line">
                <a:avLst/>
              </a:prstGeom>
              <a:noFill/>
              <a:ln w="25400">
                <a:solidFill>
                  <a:srgbClr val="E4E90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135" name="Line 79">
                <a:extLst>
                  <a:ext uri="{FF2B5EF4-FFF2-40B4-BE49-F238E27FC236}">
                    <a16:creationId xmlns:a16="http://schemas.microsoft.com/office/drawing/2014/main" id="{62A0831B-7DDB-8502-B569-D871C97FCA79}"/>
                  </a:ext>
                </a:extLst>
              </p:cNvPr>
              <p:cNvSpPr>
                <a:spLocks noChangeShapeType="1"/>
              </p:cNvSpPr>
              <p:nvPr/>
            </p:nvSpPr>
            <p:spPr bwMode="auto">
              <a:xfrm>
                <a:off x="4312" y="3448"/>
                <a:ext cx="0" cy="25"/>
              </a:xfrm>
              <a:prstGeom prst="line">
                <a:avLst/>
              </a:prstGeom>
              <a:noFill/>
              <a:ln w="25400">
                <a:solidFill>
                  <a:srgbClr val="E4E90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136" name="Line 80">
                <a:extLst>
                  <a:ext uri="{FF2B5EF4-FFF2-40B4-BE49-F238E27FC236}">
                    <a16:creationId xmlns:a16="http://schemas.microsoft.com/office/drawing/2014/main" id="{18796A0C-A898-CC39-048B-24BA20C8B70F}"/>
                  </a:ext>
                </a:extLst>
              </p:cNvPr>
              <p:cNvSpPr>
                <a:spLocks noChangeShapeType="1"/>
              </p:cNvSpPr>
              <p:nvPr/>
            </p:nvSpPr>
            <p:spPr bwMode="auto">
              <a:xfrm>
                <a:off x="4408" y="3448"/>
                <a:ext cx="0" cy="25"/>
              </a:xfrm>
              <a:prstGeom prst="line">
                <a:avLst/>
              </a:prstGeom>
              <a:noFill/>
              <a:ln w="25400">
                <a:solidFill>
                  <a:srgbClr val="E4E90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137" name="Line 81">
                <a:extLst>
                  <a:ext uri="{FF2B5EF4-FFF2-40B4-BE49-F238E27FC236}">
                    <a16:creationId xmlns:a16="http://schemas.microsoft.com/office/drawing/2014/main" id="{634259FC-7AA5-66BB-FD91-C00EEF7B433B}"/>
                  </a:ext>
                </a:extLst>
              </p:cNvPr>
              <p:cNvSpPr>
                <a:spLocks noChangeShapeType="1"/>
              </p:cNvSpPr>
              <p:nvPr/>
            </p:nvSpPr>
            <p:spPr bwMode="auto">
              <a:xfrm>
                <a:off x="4504" y="3448"/>
                <a:ext cx="0" cy="25"/>
              </a:xfrm>
              <a:prstGeom prst="line">
                <a:avLst/>
              </a:prstGeom>
              <a:noFill/>
              <a:ln w="25400">
                <a:solidFill>
                  <a:srgbClr val="E4E90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138" name="Line 82">
                <a:extLst>
                  <a:ext uri="{FF2B5EF4-FFF2-40B4-BE49-F238E27FC236}">
                    <a16:creationId xmlns:a16="http://schemas.microsoft.com/office/drawing/2014/main" id="{AEE248B1-2331-479A-C7F0-418D79CC706B}"/>
                  </a:ext>
                </a:extLst>
              </p:cNvPr>
              <p:cNvSpPr>
                <a:spLocks noChangeShapeType="1"/>
              </p:cNvSpPr>
              <p:nvPr/>
            </p:nvSpPr>
            <p:spPr bwMode="auto">
              <a:xfrm>
                <a:off x="4599" y="3448"/>
                <a:ext cx="0" cy="25"/>
              </a:xfrm>
              <a:prstGeom prst="line">
                <a:avLst/>
              </a:prstGeom>
              <a:noFill/>
              <a:ln w="25400">
                <a:solidFill>
                  <a:srgbClr val="E4E90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139" name="Line 83">
                <a:extLst>
                  <a:ext uri="{FF2B5EF4-FFF2-40B4-BE49-F238E27FC236}">
                    <a16:creationId xmlns:a16="http://schemas.microsoft.com/office/drawing/2014/main" id="{C85CEE2C-6676-7840-A674-544B9BA4CE66}"/>
                  </a:ext>
                </a:extLst>
              </p:cNvPr>
              <p:cNvSpPr>
                <a:spLocks noChangeShapeType="1"/>
              </p:cNvSpPr>
              <p:nvPr/>
            </p:nvSpPr>
            <p:spPr bwMode="auto">
              <a:xfrm>
                <a:off x="4790" y="3448"/>
                <a:ext cx="0" cy="25"/>
              </a:xfrm>
              <a:prstGeom prst="line">
                <a:avLst/>
              </a:prstGeom>
              <a:noFill/>
              <a:ln w="25400">
                <a:solidFill>
                  <a:srgbClr val="E4E90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140" name="Line 84">
                <a:extLst>
                  <a:ext uri="{FF2B5EF4-FFF2-40B4-BE49-F238E27FC236}">
                    <a16:creationId xmlns:a16="http://schemas.microsoft.com/office/drawing/2014/main" id="{11642D3A-88F6-AD8A-4291-F0CCBB961F54}"/>
                  </a:ext>
                </a:extLst>
              </p:cNvPr>
              <p:cNvSpPr>
                <a:spLocks noChangeShapeType="1"/>
              </p:cNvSpPr>
              <p:nvPr/>
            </p:nvSpPr>
            <p:spPr bwMode="auto">
              <a:xfrm>
                <a:off x="4900" y="3448"/>
                <a:ext cx="0" cy="25"/>
              </a:xfrm>
              <a:prstGeom prst="line">
                <a:avLst/>
              </a:prstGeom>
              <a:noFill/>
              <a:ln w="25400">
                <a:solidFill>
                  <a:srgbClr val="E4E90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141" name="Line 85">
                <a:extLst>
                  <a:ext uri="{FF2B5EF4-FFF2-40B4-BE49-F238E27FC236}">
                    <a16:creationId xmlns:a16="http://schemas.microsoft.com/office/drawing/2014/main" id="{CFA333F5-695F-FDC3-0621-9FF7D351915B}"/>
                  </a:ext>
                </a:extLst>
              </p:cNvPr>
              <p:cNvSpPr>
                <a:spLocks noChangeShapeType="1"/>
              </p:cNvSpPr>
              <p:nvPr/>
            </p:nvSpPr>
            <p:spPr bwMode="auto">
              <a:xfrm>
                <a:off x="4995" y="3448"/>
                <a:ext cx="0" cy="25"/>
              </a:xfrm>
              <a:prstGeom prst="line">
                <a:avLst/>
              </a:prstGeom>
              <a:noFill/>
              <a:ln w="25400">
                <a:solidFill>
                  <a:srgbClr val="E4E90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142" name="Line 86">
                <a:extLst>
                  <a:ext uri="{FF2B5EF4-FFF2-40B4-BE49-F238E27FC236}">
                    <a16:creationId xmlns:a16="http://schemas.microsoft.com/office/drawing/2014/main" id="{136BE87F-4084-E006-3DB3-5557860650A2}"/>
                  </a:ext>
                </a:extLst>
              </p:cNvPr>
              <p:cNvSpPr>
                <a:spLocks noChangeShapeType="1"/>
              </p:cNvSpPr>
              <p:nvPr/>
            </p:nvSpPr>
            <p:spPr bwMode="auto">
              <a:xfrm>
                <a:off x="5104" y="3448"/>
                <a:ext cx="0" cy="25"/>
              </a:xfrm>
              <a:prstGeom prst="line">
                <a:avLst/>
              </a:prstGeom>
              <a:noFill/>
              <a:ln w="25400">
                <a:solidFill>
                  <a:srgbClr val="E4E90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143" name="Line 87">
                <a:extLst>
                  <a:ext uri="{FF2B5EF4-FFF2-40B4-BE49-F238E27FC236}">
                    <a16:creationId xmlns:a16="http://schemas.microsoft.com/office/drawing/2014/main" id="{C931CF4D-E733-8E33-6FCF-16F6E7F629A8}"/>
                  </a:ext>
                </a:extLst>
              </p:cNvPr>
              <p:cNvSpPr>
                <a:spLocks noChangeShapeType="1"/>
              </p:cNvSpPr>
              <p:nvPr/>
            </p:nvSpPr>
            <p:spPr bwMode="auto">
              <a:xfrm flipH="1">
                <a:off x="1259" y="1375"/>
                <a:ext cx="29" cy="0"/>
              </a:xfrm>
              <a:prstGeom prst="line">
                <a:avLst/>
              </a:prstGeom>
              <a:noFill/>
              <a:ln w="25400">
                <a:solidFill>
                  <a:srgbClr val="E4E90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144" name="Line 88">
                <a:extLst>
                  <a:ext uri="{FF2B5EF4-FFF2-40B4-BE49-F238E27FC236}">
                    <a16:creationId xmlns:a16="http://schemas.microsoft.com/office/drawing/2014/main" id="{437B740B-DC66-09D3-478A-4F8A9451BD0E}"/>
                  </a:ext>
                </a:extLst>
              </p:cNvPr>
              <p:cNvSpPr>
                <a:spLocks noChangeShapeType="1"/>
              </p:cNvSpPr>
              <p:nvPr/>
            </p:nvSpPr>
            <p:spPr bwMode="auto">
              <a:xfrm flipH="1">
                <a:off x="1259" y="1496"/>
                <a:ext cx="29" cy="0"/>
              </a:xfrm>
              <a:prstGeom prst="line">
                <a:avLst/>
              </a:prstGeom>
              <a:noFill/>
              <a:ln w="25400">
                <a:solidFill>
                  <a:srgbClr val="E4E90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grpSp>
            <p:nvGrpSpPr>
              <p:cNvPr id="37934" name="Group 89">
                <a:extLst>
                  <a:ext uri="{FF2B5EF4-FFF2-40B4-BE49-F238E27FC236}">
                    <a16:creationId xmlns:a16="http://schemas.microsoft.com/office/drawing/2014/main" id="{27EE620C-FC1F-BD21-19B1-CF68A42A6F5C}"/>
                  </a:ext>
                </a:extLst>
              </p:cNvPr>
              <p:cNvGrpSpPr>
                <a:grpSpLocks/>
              </p:cNvGrpSpPr>
              <p:nvPr/>
            </p:nvGrpSpPr>
            <p:grpSpPr bwMode="auto">
              <a:xfrm>
                <a:off x="1245" y="1617"/>
                <a:ext cx="46" cy="1831"/>
                <a:chOff x="1564" y="1426"/>
                <a:chExt cx="41" cy="1831"/>
              </a:xfrm>
            </p:grpSpPr>
            <p:sp>
              <p:nvSpPr>
                <p:cNvPr id="173146" name="Line 90">
                  <a:extLst>
                    <a:ext uri="{FF2B5EF4-FFF2-40B4-BE49-F238E27FC236}">
                      <a16:creationId xmlns:a16="http://schemas.microsoft.com/office/drawing/2014/main" id="{4759280B-2F2E-332F-F813-19D5145165FF}"/>
                    </a:ext>
                  </a:extLst>
                </p:cNvPr>
                <p:cNvSpPr>
                  <a:spLocks noChangeShapeType="1"/>
                </p:cNvSpPr>
                <p:nvPr/>
              </p:nvSpPr>
              <p:spPr bwMode="auto">
                <a:xfrm flipH="1">
                  <a:off x="1564" y="1426"/>
                  <a:ext cx="41" cy="0"/>
                </a:xfrm>
                <a:prstGeom prst="line">
                  <a:avLst/>
                </a:prstGeom>
                <a:noFill/>
                <a:ln w="25400">
                  <a:solidFill>
                    <a:srgbClr val="E4E90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147" name="Line 91">
                  <a:extLst>
                    <a:ext uri="{FF2B5EF4-FFF2-40B4-BE49-F238E27FC236}">
                      <a16:creationId xmlns:a16="http://schemas.microsoft.com/office/drawing/2014/main" id="{137A9E2C-C90B-FCFF-13B4-6BC2EECF068C}"/>
                    </a:ext>
                  </a:extLst>
                </p:cNvPr>
                <p:cNvSpPr>
                  <a:spLocks noChangeShapeType="1"/>
                </p:cNvSpPr>
                <p:nvPr/>
              </p:nvSpPr>
              <p:spPr bwMode="auto">
                <a:xfrm flipH="1">
                  <a:off x="1564" y="1875"/>
                  <a:ext cx="41" cy="0"/>
                </a:xfrm>
                <a:prstGeom prst="line">
                  <a:avLst/>
                </a:prstGeom>
                <a:noFill/>
                <a:ln w="25400">
                  <a:solidFill>
                    <a:srgbClr val="E4E90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148" name="Line 92">
                  <a:extLst>
                    <a:ext uri="{FF2B5EF4-FFF2-40B4-BE49-F238E27FC236}">
                      <a16:creationId xmlns:a16="http://schemas.microsoft.com/office/drawing/2014/main" id="{493CA1D0-5A01-7823-7203-F003F6CB05F6}"/>
                    </a:ext>
                  </a:extLst>
                </p:cNvPr>
                <p:cNvSpPr>
                  <a:spLocks noChangeShapeType="1"/>
                </p:cNvSpPr>
                <p:nvPr/>
              </p:nvSpPr>
              <p:spPr bwMode="auto">
                <a:xfrm flipH="1">
                  <a:off x="1564" y="2336"/>
                  <a:ext cx="41" cy="0"/>
                </a:xfrm>
                <a:prstGeom prst="line">
                  <a:avLst/>
                </a:prstGeom>
                <a:noFill/>
                <a:ln w="25400">
                  <a:solidFill>
                    <a:srgbClr val="E4E90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149" name="Line 93">
                  <a:extLst>
                    <a:ext uri="{FF2B5EF4-FFF2-40B4-BE49-F238E27FC236}">
                      <a16:creationId xmlns:a16="http://schemas.microsoft.com/office/drawing/2014/main" id="{16AC6BEB-C8E0-C347-2845-53EC972D0476}"/>
                    </a:ext>
                  </a:extLst>
                </p:cNvPr>
                <p:cNvSpPr>
                  <a:spLocks noChangeShapeType="1"/>
                </p:cNvSpPr>
                <p:nvPr/>
              </p:nvSpPr>
              <p:spPr bwMode="auto">
                <a:xfrm flipH="1">
                  <a:off x="1564" y="2797"/>
                  <a:ext cx="41" cy="0"/>
                </a:xfrm>
                <a:prstGeom prst="line">
                  <a:avLst/>
                </a:prstGeom>
                <a:noFill/>
                <a:ln w="25400">
                  <a:solidFill>
                    <a:srgbClr val="E4E90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150" name="Line 94">
                  <a:extLst>
                    <a:ext uri="{FF2B5EF4-FFF2-40B4-BE49-F238E27FC236}">
                      <a16:creationId xmlns:a16="http://schemas.microsoft.com/office/drawing/2014/main" id="{A8D8F331-B704-2D9C-7CBC-A42F39C3443E}"/>
                    </a:ext>
                  </a:extLst>
                </p:cNvPr>
                <p:cNvSpPr>
                  <a:spLocks noChangeShapeType="1"/>
                </p:cNvSpPr>
                <p:nvPr/>
              </p:nvSpPr>
              <p:spPr bwMode="auto">
                <a:xfrm flipH="1">
                  <a:off x="1564" y="3257"/>
                  <a:ext cx="41" cy="0"/>
                </a:xfrm>
                <a:prstGeom prst="line">
                  <a:avLst/>
                </a:prstGeom>
                <a:noFill/>
                <a:ln w="25400">
                  <a:solidFill>
                    <a:srgbClr val="E4E90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grpSp>
          <p:sp>
            <p:nvSpPr>
              <p:cNvPr id="173151" name="Line 95">
                <a:extLst>
                  <a:ext uri="{FF2B5EF4-FFF2-40B4-BE49-F238E27FC236}">
                    <a16:creationId xmlns:a16="http://schemas.microsoft.com/office/drawing/2014/main" id="{F91E8149-6C78-F6C4-C7B1-E33F3C60D7B4}"/>
                  </a:ext>
                </a:extLst>
              </p:cNvPr>
              <p:cNvSpPr>
                <a:spLocks noChangeShapeType="1"/>
              </p:cNvSpPr>
              <p:nvPr/>
            </p:nvSpPr>
            <p:spPr bwMode="auto">
              <a:xfrm flipH="1">
                <a:off x="1259" y="1726"/>
                <a:ext cx="29" cy="0"/>
              </a:xfrm>
              <a:prstGeom prst="line">
                <a:avLst/>
              </a:prstGeom>
              <a:noFill/>
              <a:ln w="25400">
                <a:solidFill>
                  <a:srgbClr val="E4E90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152" name="Line 96">
                <a:extLst>
                  <a:ext uri="{FF2B5EF4-FFF2-40B4-BE49-F238E27FC236}">
                    <a16:creationId xmlns:a16="http://schemas.microsoft.com/office/drawing/2014/main" id="{4A023C01-E87B-B158-E28A-4E53FF7D832B}"/>
                  </a:ext>
                </a:extLst>
              </p:cNvPr>
              <p:cNvSpPr>
                <a:spLocks noChangeShapeType="1"/>
              </p:cNvSpPr>
              <p:nvPr/>
            </p:nvSpPr>
            <p:spPr bwMode="auto">
              <a:xfrm flipH="1">
                <a:off x="1259" y="1835"/>
                <a:ext cx="29" cy="0"/>
              </a:xfrm>
              <a:prstGeom prst="line">
                <a:avLst/>
              </a:prstGeom>
              <a:noFill/>
              <a:ln w="25400">
                <a:solidFill>
                  <a:srgbClr val="E4E90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153" name="Line 97">
                <a:extLst>
                  <a:ext uri="{FF2B5EF4-FFF2-40B4-BE49-F238E27FC236}">
                    <a16:creationId xmlns:a16="http://schemas.microsoft.com/office/drawing/2014/main" id="{F1A73376-664A-D091-E454-5FE5E57F9BAF}"/>
                  </a:ext>
                </a:extLst>
              </p:cNvPr>
              <p:cNvSpPr>
                <a:spLocks noChangeShapeType="1"/>
              </p:cNvSpPr>
              <p:nvPr/>
            </p:nvSpPr>
            <p:spPr bwMode="auto">
              <a:xfrm flipH="1">
                <a:off x="1259" y="1945"/>
                <a:ext cx="29" cy="0"/>
              </a:xfrm>
              <a:prstGeom prst="line">
                <a:avLst/>
              </a:prstGeom>
              <a:noFill/>
              <a:ln w="25400">
                <a:solidFill>
                  <a:srgbClr val="E4E90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154" name="Line 98">
                <a:extLst>
                  <a:ext uri="{FF2B5EF4-FFF2-40B4-BE49-F238E27FC236}">
                    <a16:creationId xmlns:a16="http://schemas.microsoft.com/office/drawing/2014/main" id="{BCB9958B-139D-F348-8BBE-583CF55D1FCB}"/>
                  </a:ext>
                </a:extLst>
              </p:cNvPr>
              <p:cNvSpPr>
                <a:spLocks noChangeShapeType="1"/>
              </p:cNvSpPr>
              <p:nvPr/>
            </p:nvSpPr>
            <p:spPr bwMode="auto">
              <a:xfrm flipH="1">
                <a:off x="1259" y="2187"/>
                <a:ext cx="29" cy="0"/>
              </a:xfrm>
              <a:prstGeom prst="line">
                <a:avLst/>
              </a:prstGeom>
              <a:noFill/>
              <a:ln w="25400">
                <a:solidFill>
                  <a:srgbClr val="E4E90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155" name="Line 99">
                <a:extLst>
                  <a:ext uri="{FF2B5EF4-FFF2-40B4-BE49-F238E27FC236}">
                    <a16:creationId xmlns:a16="http://schemas.microsoft.com/office/drawing/2014/main" id="{FB9BADCC-C8BC-0807-F858-4A91D1E1811F}"/>
                  </a:ext>
                </a:extLst>
              </p:cNvPr>
              <p:cNvSpPr>
                <a:spLocks noChangeShapeType="1"/>
              </p:cNvSpPr>
              <p:nvPr/>
            </p:nvSpPr>
            <p:spPr bwMode="auto">
              <a:xfrm flipH="1">
                <a:off x="1259" y="2296"/>
                <a:ext cx="29" cy="0"/>
              </a:xfrm>
              <a:prstGeom prst="line">
                <a:avLst/>
              </a:prstGeom>
              <a:noFill/>
              <a:ln w="25400">
                <a:solidFill>
                  <a:srgbClr val="E4E90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156" name="Line 100">
                <a:extLst>
                  <a:ext uri="{FF2B5EF4-FFF2-40B4-BE49-F238E27FC236}">
                    <a16:creationId xmlns:a16="http://schemas.microsoft.com/office/drawing/2014/main" id="{465B1E4A-91DA-040C-E2FB-24757E66B3E0}"/>
                  </a:ext>
                </a:extLst>
              </p:cNvPr>
              <p:cNvSpPr>
                <a:spLocks noChangeShapeType="1"/>
              </p:cNvSpPr>
              <p:nvPr/>
            </p:nvSpPr>
            <p:spPr bwMode="auto">
              <a:xfrm flipH="1">
                <a:off x="1259" y="2418"/>
                <a:ext cx="29" cy="0"/>
              </a:xfrm>
              <a:prstGeom prst="line">
                <a:avLst/>
              </a:prstGeom>
              <a:noFill/>
              <a:ln w="25400">
                <a:solidFill>
                  <a:srgbClr val="E4E90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157" name="Line 101">
                <a:extLst>
                  <a:ext uri="{FF2B5EF4-FFF2-40B4-BE49-F238E27FC236}">
                    <a16:creationId xmlns:a16="http://schemas.microsoft.com/office/drawing/2014/main" id="{FCFC6498-302D-D8DE-BE21-59D5374E6293}"/>
                  </a:ext>
                </a:extLst>
              </p:cNvPr>
              <p:cNvSpPr>
                <a:spLocks noChangeShapeType="1"/>
              </p:cNvSpPr>
              <p:nvPr/>
            </p:nvSpPr>
            <p:spPr bwMode="auto">
              <a:xfrm flipH="1">
                <a:off x="1259" y="2648"/>
                <a:ext cx="29" cy="0"/>
              </a:xfrm>
              <a:prstGeom prst="line">
                <a:avLst/>
              </a:prstGeom>
              <a:noFill/>
              <a:ln w="25400">
                <a:solidFill>
                  <a:srgbClr val="E4E90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158" name="Line 102">
                <a:extLst>
                  <a:ext uri="{FF2B5EF4-FFF2-40B4-BE49-F238E27FC236}">
                    <a16:creationId xmlns:a16="http://schemas.microsoft.com/office/drawing/2014/main" id="{0758341A-6F3E-3C63-5300-57773BDAF2DD}"/>
                  </a:ext>
                </a:extLst>
              </p:cNvPr>
              <p:cNvSpPr>
                <a:spLocks noChangeShapeType="1"/>
              </p:cNvSpPr>
              <p:nvPr/>
            </p:nvSpPr>
            <p:spPr bwMode="auto">
              <a:xfrm flipH="1">
                <a:off x="1259" y="2757"/>
                <a:ext cx="29" cy="0"/>
              </a:xfrm>
              <a:prstGeom prst="line">
                <a:avLst/>
              </a:prstGeom>
              <a:noFill/>
              <a:ln w="25400">
                <a:solidFill>
                  <a:srgbClr val="E4E90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159" name="Line 103">
                <a:extLst>
                  <a:ext uri="{FF2B5EF4-FFF2-40B4-BE49-F238E27FC236}">
                    <a16:creationId xmlns:a16="http://schemas.microsoft.com/office/drawing/2014/main" id="{5BF34643-1DCB-D5C9-0364-24F9DEF9C80B}"/>
                  </a:ext>
                </a:extLst>
              </p:cNvPr>
              <p:cNvSpPr>
                <a:spLocks noChangeShapeType="1"/>
              </p:cNvSpPr>
              <p:nvPr/>
            </p:nvSpPr>
            <p:spPr bwMode="auto">
              <a:xfrm flipH="1">
                <a:off x="1259" y="2878"/>
                <a:ext cx="29" cy="0"/>
              </a:xfrm>
              <a:prstGeom prst="line">
                <a:avLst/>
              </a:prstGeom>
              <a:noFill/>
              <a:ln w="25400">
                <a:solidFill>
                  <a:srgbClr val="E4E90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160" name="Line 104">
                <a:extLst>
                  <a:ext uri="{FF2B5EF4-FFF2-40B4-BE49-F238E27FC236}">
                    <a16:creationId xmlns:a16="http://schemas.microsoft.com/office/drawing/2014/main" id="{F95A0CEA-E8C7-F598-A6A1-D9CB15AAF8CF}"/>
                  </a:ext>
                </a:extLst>
              </p:cNvPr>
              <p:cNvSpPr>
                <a:spLocks noChangeShapeType="1"/>
              </p:cNvSpPr>
              <p:nvPr/>
            </p:nvSpPr>
            <p:spPr bwMode="auto">
              <a:xfrm flipH="1">
                <a:off x="1259" y="3109"/>
                <a:ext cx="29" cy="0"/>
              </a:xfrm>
              <a:prstGeom prst="line">
                <a:avLst/>
              </a:prstGeom>
              <a:noFill/>
              <a:ln w="25400">
                <a:solidFill>
                  <a:srgbClr val="E4E90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161" name="Line 105">
                <a:extLst>
                  <a:ext uri="{FF2B5EF4-FFF2-40B4-BE49-F238E27FC236}">
                    <a16:creationId xmlns:a16="http://schemas.microsoft.com/office/drawing/2014/main" id="{FCF9BD3F-101F-B818-153C-C89B99AE2E89}"/>
                  </a:ext>
                </a:extLst>
              </p:cNvPr>
              <p:cNvSpPr>
                <a:spLocks noChangeShapeType="1"/>
              </p:cNvSpPr>
              <p:nvPr/>
            </p:nvSpPr>
            <p:spPr bwMode="auto">
              <a:xfrm flipH="1">
                <a:off x="1259" y="3218"/>
                <a:ext cx="29" cy="0"/>
              </a:xfrm>
              <a:prstGeom prst="line">
                <a:avLst/>
              </a:prstGeom>
              <a:noFill/>
              <a:ln w="25400">
                <a:solidFill>
                  <a:srgbClr val="E4E90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162" name="Line 106">
                <a:extLst>
                  <a:ext uri="{FF2B5EF4-FFF2-40B4-BE49-F238E27FC236}">
                    <a16:creationId xmlns:a16="http://schemas.microsoft.com/office/drawing/2014/main" id="{B675D418-FC16-FCD7-3330-F09F00823349}"/>
                  </a:ext>
                </a:extLst>
              </p:cNvPr>
              <p:cNvSpPr>
                <a:spLocks noChangeShapeType="1"/>
              </p:cNvSpPr>
              <p:nvPr/>
            </p:nvSpPr>
            <p:spPr bwMode="auto">
              <a:xfrm flipH="1">
                <a:off x="1259" y="3339"/>
                <a:ext cx="29" cy="0"/>
              </a:xfrm>
              <a:prstGeom prst="line">
                <a:avLst/>
              </a:prstGeom>
              <a:noFill/>
              <a:ln w="25400">
                <a:solidFill>
                  <a:srgbClr val="E4E90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grpSp>
            <p:nvGrpSpPr>
              <p:cNvPr id="37947" name="Group 107">
                <a:extLst>
                  <a:ext uri="{FF2B5EF4-FFF2-40B4-BE49-F238E27FC236}">
                    <a16:creationId xmlns:a16="http://schemas.microsoft.com/office/drawing/2014/main" id="{20E418C8-6151-FDA1-3004-A0D2B33D8675}"/>
                  </a:ext>
                </a:extLst>
              </p:cNvPr>
              <p:cNvGrpSpPr>
                <a:grpSpLocks/>
              </p:cNvGrpSpPr>
              <p:nvPr/>
            </p:nvGrpSpPr>
            <p:grpSpPr bwMode="auto">
              <a:xfrm>
                <a:off x="5192" y="1375"/>
                <a:ext cx="41" cy="1697"/>
                <a:chOff x="5079" y="1184"/>
                <a:chExt cx="36" cy="1697"/>
              </a:xfrm>
            </p:grpSpPr>
            <p:sp>
              <p:nvSpPr>
                <p:cNvPr id="173164" name="Line 108">
                  <a:extLst>
                    <a:ext uri="{FF2B5EF4-FFF2-40B4-BE49-F238E27FC236}">
                      <a16:creationId xmlns:a16="http://schemas.microsoft.com/office/drawing/2014/main" id="{5D33DCDC-060F-0EE3-C8E3-94290AEF520F}"/>
                    </a:ext>
                  </a:extLst>
                </p:cNvPr>
                <p:cNvSpPr>
                  <a:spLocks noChangeShapeType="1"/>
                </p:cNvSpPr>
                <p:nvPr/>
              </p:nvSpPr>
              <p:spPr bwMode="auto">
                <a:xfrm>
                  <a:off x="5079" y="1184"/>
                  <a:ext cx="36" cy="0"/>
                </a:xfrm>
                <a:prstGeom prst="line">
                  <a:avLst/>
                </a:prstGeom>
                <a:noFill/>
                <a:ln w="25400">
                  <a:solidFill>
                    <a:srgbClr val="E4E90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165" name="Line 109">
                  <a:extLst>
                    <a:ext uri="{FF2B5EF4-FFF2-40B4-BE49-F238E27FC236}">
                      <a16:creationId xmlns:a16="http://schemas.microsoft.com/office/drawing/2014/main" id="{643AD9A6-7543-9E53-F9DA-C877A54FAE0F}"/>
                    </a:ext>
                  </a:extLst>
                </p:cNvPr>
                <p:cNvSpPr>
                  <a:spLocks noChangeShapeType="1"/>
                </p:cNvSpPr>
                <p:nvPr/>
              </p:nvSpPr>
              <p:spPr bwMode="auto">
                <a:xfrm>
                  <a:off x="5079" y="1742"/>
                  <a:ext cx="36" cy="0"/>
                </a:xfrm>
                <a:prstGeom prst="line">
                  <a:avLst/>
                </a:prstGeom>
                <a:noFill/>
                <a:ln w="25400">
                  <a:solidFill>
                    <a:srgbClr val="E4E90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166" name="Line 110">
                  <a:extLst>
                    <a:ext uri="{FF2B5EF4-FFF2-40B4-BE49-F238E27FC236}">
                      <a16:creationId xmlns:a16="http://schemas.microsoft.com/office/drawing/2014/main" id="{0D627D9B-16C6-ABDD-00E4-4B529906B7D3}"/>
                    </a:ext>
                  </a:extLst>
                </p:cNvPr>
                <p:cNvSpPr>
                  <a:spLocks noChangeShapeType="1"/>
                </p:cNvSpPr>
                <p:nvPr/>
              </p:nvSpPr>
              <p:spPr bwMode="auto">
                <a:xfrm>
                  <a:off x="5079" y="2311"/>
                  <a:ext cx="36" cy="0"/>
                </a:xfrm>
                <a:prstGeom prst="line">
                  <a:avLst/>
                </a:prstGeom>
                <a:noFill/>
                <a:ln w="25400">
                  <a:solidFill>
                    <a:srgbClr val="E4E90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167" name="Line 111">
                  <a:extLst>
                    <a:ext uri="{FF2B5EF4-FFF2-40B4-BE49-F238E27FC236}">
                      <a16:creationId xmlns:a16="http://schemas.microsoft.com/office/drawing/2014/main" id="{43B1C841-0CAF-AB30-DB39-9D509D416251}"/>
                    </a:ext>
                  </a:extLst>
                </p:cNvPr>
                <p:cNvSpPr>
                  <a:spLocks noChangeShapeType="1"/>
                </p:cNvSpPr>
                <p:nvPr/>
              </p:nvSpPr>
              <p:spPr bwMode="auto">
                <a:xfrm>
                  <a:off x="5079" y="2881"/>
                  <a:ext cx="36" cy="0"/>
                </a:xfrm>
                <a:prstGeom prst="line">
                  <a:avLst/>
                </a:prstGeom>
                <a:noFill/>
                <a:ln w="25400">
                  <a:solidFill>
                    <a:srgbClr val="E4E90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grpSp>
          <p:sp>
            <p:nvSpPr>
              <p:cNvPr id="173168" name="Line 112">
                <a:extLst>
                  <a:ext uri="{FF2B5EF4-FFF2-40B4-BE49-F238E27FC236}">
                    <a16:creationId xmlns:a16="http://schemas.microsoft.com/office/drawing/2014/main" id="{5CD62250-EF7C-DEBB-3742-D3E67FE9F8F4}"/>
                  </a:ext>
                </a:extLst>
              </p:cNvPr>
              <p:cNvSpPr>
                <a:spLocks noChangeShapeType="1"/>
              </p:cNvSpPr>
              <p:nvPr/>
            </p:nvSpPr>
            <p:spPr bwMode="auto">
              <a:xfrm>
                <a:off x="5200" y="1508"/>
                <a:ext cx="27" cy="0"/>
              </a:xfrm>
              <a:prstGeom prst="line">
                <a:avLst/>
              </a:prstGeom>
              <a:noFill/>
              <a:ln w="25400">
                <a:solidFill>
                  <a:srgbClr val="E4E90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169" name="Line 113">
                <a:extLst>
                  <a:ext uri="{FF2B5EF4-FFF2-40B4-BE49-F238E27FC236}">
                    <a16:creationId xmlns:a16="http://schemas.microsoft.com/office/drawing/2014/main" id="{E8FCA11C-4982-28AB-D7AE-5B9A69151404}"/>
                  </a:ext>
                </a:extLst>
              </p:cNvPr>
              <p:cNvSpPr>
                <a:spLocks noChangeShapeType="1"/>
              </p:cNvSpPr>
              <p:nvPr/>
            </p:nvSpPr>
            <p:spPr bwMode="auto">
              <a:xfrm>
                <a:off x="5200" y="1654"/>
                <a:ext cx="27" cy="0"/>
              </a:xfrm>
              <a:prstGeom prst="line">
                <a:avLst/>
              </a:prstGeom>
              <a:noFill/>
              <a:ln w="25400">
                <a:solidFill>
                  <a:srgbClr val="E4E90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170" name="Line 114">
                <a:extLst>
                  <a:ext uri="{FF2B5EF4-FFF2-40B4-BE49-F238E27FC236}">
                    <a16:creationId xmlns:a16="http://schemas.microsoft.com/office/drawing/2014/main" id="{52BC83F5-F625-1B48-1D47-889C043A68B1}"/>
                  </a:ext>
                </a:extLst>
              </p:cNvPr>
              <p:cNvSpPr>
                <a:spLocks noChangeShapeType="1"/>
              </p:cNvSpPr>
              <p:nvPr/>
            </p:nvSpPr>
            <p:spPr bwMode="auto">
              <a:xfrm>
                <a:off x="5200" y="1787"/>
                <a:ext cx="27" cy="0"/>
              </a:xfrm>
              <a:prstGeom prst="line">
                <a:avLst/>
              </a:prstGeom>
              <a:noFill/>
              <a:ln w="25400">
                <a:solidFill>
                  <a:srgbClr val="E4E90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171" name="Line 115">
                <a:extLst>
                  <a:ext uri="{FF2B5EF4-FFF2-40B4-BE49-F238E27FC236}">
                    <a16:creationId xmlns:a16="http://schemas.microsoft.com/office/drawing/2014/main" id="{81B65D37-8D4F-F36F-2D87-37BD0D5305DE}"/>
                  </a:ext>
                </a:extLst>
              </p:cNvPr>
              <p:cNvSpPr>
                <a:spLocks noChangeShapeType="1"/>
              </p:cNvSpPr>
              <p:nvPr/>
            </p:nvSpPr>
            <p:spPr bwMode="auto">
              <a:xfrm>
                <a:off x="5200" y="2078"/>
                <a:ext cx="27" cy="0"/>
              </a:xfrm>
              <a:prstGeom prst="line">
                <a:avLst/>
              </a:prstGeom>
              <a:noFill/>
              <a:ln w="25400">
                <a:solidFill>
                  <a:srgbClr val="E4E90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172" name="Line 116">
                <a:extLst>
                  <a:ext uri="{FF2B5EF4-FFF2-40B4-BE49-F238E27FC236}">
                    <a16:creationId xmlns:a16="http://schemas.microsoft.com/office/drawing/2014/main" id="{D7CB6206-37DF-C472-551A-FE8B69C27387}"/>
                  </a:ext>
                </a:extLst>
              </p:cNvPr>
              <p:cNvSpPr>
                <a:spLocks noChangeShapeType="1"/>
              </p:cNvSpPr>
              <p:nvPr/>
            </p:nvSpPr>
            <p:spPr bwMode="auto">
              <a:xfrm>
                <a:off x="5200" y="2224"/>
                <a:ext cx="27" cy="0"/>
              </a:xfrm>
              <a:prstGeom prst="line">
                <a:avLst/>
              </a:prstGeom>
              <a:noFill/>
              <a:ln w="25400">
                <a:solidFill>
                  <a:srgbClr val="E4E90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173" name="Line 117">
                <a:extLst>
                  <a:ext uri="{FF2B5EF4-FFF2-40B4-BE49-F238E27FC236}">
                    <a16:creationId xmlns:a16="http://schemas.microsoft.com/office/drawing/2014/main" id="{A3CADAC5-BB6E-6FC9-8D37-B2E82C94F061}"/>
                  </a:ext>
                </a:extLst>
              </p:cNvPr>
              <p:cNvSpPr>
                <a:spLocks noChangeShapeType="1"/>
              </p:cNvSpPr>
              <p:nvPr/>
            </p:nvSpPr>
            <p:spPr bwMode="auto">
              <a:xfrm>
                <a:off x="5200" y="2369"/>
                <a:ext cx="27" cy="0"/>
              </a:xfrm>
              <a:prstGeom prst="line">
                <a:avLst/>
              </a:prstGeom>
              <a:noFill/>
              <a:ln w="25400">
                <a:solidFill>
                  <a:srgbClr val="E4E90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174" name="Line 118">
                <a:extLst>
                  <a:ext uri="{FF2B5EF4-FFF2-40B4-BE49-F238E27FC236}">
                    <a16:creationId xmlns:a16="http://schemas.microsoft.com/office/drawing/2014/main" id="{7C295D13-7FAD-2AD5-6240-803F27F44D05}"/>
                  </a:ext>
                </a:extLst>
              </p:cNvPr>
              <p:cNvSpPr>
                <a:spLocks noChangeShapeType="1"/>
              </p:cNvSpPr>
              <p:nvPr/>
            </p:nvSpPr>
            <p:spPr bwMode="auto">
              <a:xfrm>
                <a:off x="5200" y="2648"/>
                <a:ext cx="27" cy="0"/>
              </a:xfrm>
              <a:prstGeom prst="line">
                <a:avLst/>
              </a:prstGeom>
              <a:noFill/>
              <a:ln w="25400">
                <a:solidFill>
                  <a:srgbClr val="E4E90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175" name="Line 119">
                <a:extLst>
                  <a:ext uri="{FF2B5EF4-FFF2-40B4-BE49-F238E27FC236}">
                    <a16:creationId xmlns:a16="http://schemas.microsoft.com/office/drawing/2014/main" id="{17819DBD-2721-DBA1-8229-4AE9CF9784E0}"/>
                  </a:ext>
                </a:extLst>
              </p:cNvPr>
              <p:cNvSpPr>
                <a:spLocks noChangeShapeType="1"/>
              </p:cNvSpPr>
              <p:nvPr/>
            </p:nvSpPr>
            <p:spPr bwMode="auto">
              <a:xfrm>
                <a:off x="5200" y="2781"/>
                <a:ext cx="27" cy="0"/>
              </a:xfrm>
              <a:prstGeom prst="line">
                <a:avLst/>
              </a:prstGeom>
              <a:noFill/>
              <a:ln w="25400">
                <a:solidFill>
                  <a:srgbClr val="E4E90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176" name="Line 120">
                <a:extLst>
                  <a:ext uri="{FF2B5EF4-FFF2-40B4-BE49-F238E27FC236}">
                    <a16:creationId xmlns:a16="http://schemas.microsoft.com/office/drawing/2014/main" id="{B7B815FD-B125-5E96-E068-7CEDDA9F07FC}"/>
                  </a:ext>
                </a:extLst>
              </p:cNvPr>
              <p:cNvSpPr>
                <a:spLocks noChangeShapeType="1"/>
              </p:cNvSpPr>
              <p:nvPr/>
            </p:nvSpPr>
            <p:spPr bwMode="auto">
              <a:xfrm>
                <a:off x="5200" y="2927"/>
                <a:ext cx="27" cy="0"/>
              </a:xfrm>
              <a:prstGeom prst="line">
                <a:avLst/>
              </a:prstGeom>
              <a:noFill/>
              <a:ln w="25400">
                <a:solidFill>
                  <a:srgbClr val="E4E90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177" name="Line 121">
                <a:extLst>
                  <a:ext uri="{FF2B5EF4-FFF2-40B4-BE49-F238E27FC236}">
                    <a16:creationId xmlns:a16="http://schemas.microsoft.com/office/drawing/2014/main" id="{079AF3A3-B747-BF39-BD80-07F66C16E90D}"/>
                  </a:ext>
                </a:extLst>
              </p:cNvPr>
              <p:cNvSpPr>
                <a:spLocks noChangeShapeType="1"/>
              </p:cNvSpPr>
              <p:nvPr/>
            </p:nvSpPr>
            <p:spPr bwMode="auto">
              <a:xfrm>
                <a:off x="5200" y="3218"/>
                <a:ext cx="27" cy="0"/>
              </a:xfrm>
              <a:prstGeom prst="line">
                <a:avLst/>
              </a:prstGeom>
              <a:noFill/>
              <a:ln w="25400">
                <a:solidFill>
                  <a:srgbClr val="E4E90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178" name="Line 122">
                <a:extLst>
                  <a:ext uri="{FF2B5EF4-FFF2-40B4-BE49-F238E27FC236}">
                    <a16:creationId xmlns:a16="http://schemas.microsoft.com/office/drawing/2014/main" id="{4A95AB16-37D0-E17E-608C-E483EA6A1BE3}"/>
                  </a:ext>
                </a:extLst>
              </p:cNvPr>
              <p:cNvSpPr>
                <a:spLocks noChangeShapeType="1"/>
              </p:cNvSpPr>
              <p:nvPr/>
            </p:nvSpPr>
            <p:spPr bwMode="auto">
              <a:xfrm>
                <a:off x="5200" y="3363"/>
                <a:ext cx="27" cy="0"/>
              </a:xfrm>
              <a:prstGeom prst="line">
                <a:avLst/>
              </a:prstGeom>
              <a:noFill/>
              <a:ln w="25400">
                <a:solidFill>
                  <a:srgbClr val="E4E90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179" name="Rectangle 123">
                <a:extLst>
                  <a:ext uri="{FF2B5EF4-FFF2-40B4-BE49-F238E27FC236}">
                    <a16:creationId xmlns:a16="http://schemas.microsoft.com/office/drawing/2014/main" id="{07D76E4D-46F0-699F-DF3A-C9AF4184E951}"/>
                  </a:ext>
                </a:extLst>
              </p:cNvPr>
              <p:cNvSpPr>
                <a:spLocks noChangeArrowheads="1"/>
              </p:cNvSpPr>
              <p:nvPr/>
            </p:nvSpPr>
            <p:spPr bwMode="auto">
              <a:xfrm>
                <a:off x="859" y="3330"/>
                <a:ext cx="373" cy="1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r>
                  <a:rPr lang="en-US" altLang="en-US" sz="1400">
                    <a:solidFill>
                      <a:srgbClr val="E4E905"/>
                    </a:solidFill>
                    <a:latin typeface="Arial" panose="020B0604020202020204" pitchFamily="34" charset="0"/>
                  </a:rPr>
                  <a:t>–0.6</a:t>
                </a:r>
              </a:p>
            </p:txBody>
          </p:sp>
          <p:sp>
            <p:nvSpPr>
              <p:cNvPr id="173180" name="Rectangle 124">
                <a:extLst>
                  <a:ext uri="{FF2B5EF4-FFF2-40B4-BE49-F238E27FC236}">
                    <a16:creationId xmlns:a16="http://schemas.microsoft.com/office/drawing/2014/main" id="{C69526DE-83E4-9840-4F72-9802B06A95DB}"/>
                  </a:ext>
                </a:extLst>
              </p:cNvPr>
              <p:cNvSpPr>
                <a:spLocks noChangeArrowheads="1"/>
              </p:cNvSpPr>
              <p:nvPr/>
            </p:nvSpPr>
            <p:spPr bwMode="auto">
              <a:xfrm>
                <a:off x="859" y="2894"/>
                <a:ext cx="373" cy="1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r>
                  <a:rPr lang="en-US" altLang="en-US" sz="1400">
                    <a:solidFill>
                      <a:srgbClr val="E4E905"/>
                    </a:solidFill>
                    <a:latin typeface="Arial" panose="020B0604020202020204" pitchFamily="34" charset="0"/>
                  </a:rPr>
                  <a:t>–0.4</a:t>
                </a:r>
              </a:p>
            </p:txBody>
          </p:sp>
          <p:sp>
            <p:nvSpPr>
              <p:cNvPr id="173181" name="Rectangle 125">
                <a:extLst>
                  <a:ext uri="{FF2B5EF4-FFF2-40B4-BE49-F238E27FC236}">
                    <a16:creationId xmlns:a16="http://schemas.microsoft.com/office/drawing/2014/main" id="{70094EA4-6E02-98AC-169C-49EE78DAA416}"/>
                  </a:ext>
                </a:extLst>
              </p:cNvPr>
              <p:cNvSpPr>
                <a:spLocks noChangeArrowheads="1"/>
              </p:cNvSpPr>
              <p:nvPr/>
            </p:nvSpPr>
            <p:spPr bwMode="auto">
              <a:xfrm>
                <a:off x="859" y="2421"/>
                <a:ext cx="373" cy="1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r>
                  <a:rPr lang="en-US" altLang="en-US" sz="1400">
                    <a:solidFill>
                      <a:srgbClr val="E4E905"/>
                    </a:solidFill>
                    <a:latin typeface="Arial" panose="020B0604020202020204" pitchFamily="34" charset="0"/>
                  </a:rPr>
                  <a:t>–0.2</a:t>
                </a:r>
              </a:p>
            </p:txBody>
          </p:sp>
          <p:sp>
            <p:nvSpPr>
              <p:cNvPr id="173182" name="Rectangle 126">
                <a:extLst>
                  <a:ext uri="{FF2B5EF4-FFF2-40B4-BE49-F238E27FC236}">
                    <a16:creationId xmlns:a16="http://schemas.microsoft.com/office/drawing/2014/main" id="{F0148A43-18A8-1D65-C8C8-3B09D1CFA6EE}"/>
                  </a:ext>
                </a:extLst>
              </p:cNvPr>
              <p:cNvSpPr>
                <a:spLocks noChangeArrowheads="1"/>
              </p:cNvSpPr>
              <p:nvPr/>
            </p:nvSpPr>
            <p:spPr bwMode="auto">
              <a:xfrm>
                <a:off x="954" y="1960"/>
                <a:ext cx="304" cy="1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sz="1400">
                    <a:solidFill>
                      <a:srgbClr val="E4E905"/>
                    </a:solidFill>
                    <a:latin typeface="Arial" charset="0"/>
                    <a:ea typeface="ＭＳ Ｐゴシック" charset="0"/>
                  </a:rPr>
                  <a:t>0.0</a:t>
                </a:r>
              </a:p>
            </p:txBody>
          </p:sp>
          <p:sp>
            <p:nvSpPr>
              <p:cNvPr id="173183" name="Rectangle 127">
                <a:extLst>
                  <a:ext uri="{FF2B5EF4-FFF2-40B4-BE49-F238E27FC236}">
                    <a16:creationId xmlns:a16="http://schemas.microsoft.com/office/drawing/2014/main" id="{3A2A2D6B-D077-646D-3181-AD246D4730E6}"/>
                  </a:ext>
                </a:extLst>
              </p:cNvPr>
              <p:cNvSpPr>
                <a:spLocks noChangeArrowheads="1"/>
              </p:cNvSpPr>
              <p:nvPr/>
            </p:nvSpPr>
            <p:spPr bwMode="auto">
              <a:xfrm>
                <a:off x="968" y="1511"/>
                <a:ext cx="304" cy="1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sz="1400">
                    <a:solidFill>
                      <a:srgbClr val="E4E905"/>
                    </a:solidFill>
                    <a:latin typeface="Arial" charset="0"/>
                    <a:ea typeface="ＭＳ Ｐゴシック" charset="0"/>
                  </a:rPr>
                  <a:t>0.2</a:t>
                </a:r>
              </a:p>
            </p:txBody>
          </p:sp>
          <p:sp>
            <p:nvSpPr>
              <p:cNvPr id="173184" name="Rectangle 128">
                <a:extLst>
                  <a:ext uri="{FF2B5EF4-FFF2-40B4-BE49-F238E27FC236}">
                    <a16:creationId xmlns:a16="http://schemas.microsoft.com/office/drawing/2014/main" id="{3A3A6601-EE47-F47B-8CB5-8075FFDE8706}"/>
                  </a:ext>
                </a:extLst>
              </p:cNvPr>
              <p:cNvSpPr>
                <a:spLocks noChangeArrowheads="1"/>
              </p:cNvSpPr>
              <p:nvPr/>
            </p:nvSpPr>
            <p:spPr bwMode="auto">
              <a:xfrm>
                <a:off x="5243" y="2963"/>
                <a:ext cx="408" cy="1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sz="1400">
                    <a:solidFill>
                      <a:srgbClr val="E4E905"/>
                    </a:solidFill>
                    <a:latin typeface="Arial" charset="0"/>
                    <a:ea typeface="ＭＳ Ｐゴシック" charset="0"/>
                  </a:rPr>
                  <a:t>1364</a:t>
                </a:r>
              </a:p>
            </p:txBody>
          </p:sp>
          <p:sp>
            <p:nvSpPr>
              <p:cNvPr id="173185" name="Rectangle 129">
                <a:extLst>
                  <a:ext uri="{FF2B5EF4-FFF2-40B4-BE49-F238E27FC236}">
                    <a16:creationId xmlns:a16="http://schemas.microsoft.com/office/drawing/2014/main" id="{0B344340-943D-2936-FA1B-17F268C7F345}"/>
                  </a:ext>
                </a:extLst>
              </p:cNvPr>
              <p:cNvSpPr>
                <a:spLocks noChangeArrowheads="1"/>
              </p:cNvSpPr>
              <p:nvPr/>
            </p:nvSpPr>
            <p:spPr bwMode="auto">
              <a:xfrm>
                <a:off x="5256" y="2405"/>
                <a:ext cx="408" cy="1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sz="1400">
                    <a:solidFill>
                      <a:srgbClr val="E4E905"/>
                    </a:solidFill>
                    <a:latin typeface="Arial" charset="0"/>
                    <a:ea typeface="ＭＳ Ｐゴシック" charset="0"/>
                  </a:rPr>
                  <a:t>1366</a:t>
                </a:r>
              </a:p>
            </p:txBody>
          </p:sp>
          <p:sp>
            <p:nvSpPr>
              <p:cNvPr id="173186" name="Rectangle 130">
                <a:extLst>
                  <a:ext uri="{FF2B5EF4-FFF2-40B4-BE49-F238E27FC236}">
                    <a16:creationId xmlns:a16="http://schemas.microsoft.com/office/drawing/2014/main" id="{7C234DFC-E5B6-0663-2291-A5702F6EBAF1}"/>
                  </a:ext>
                </a:extLst>
              </p:cNvPr>
              <p:cNvSpPr>
                <a:spLocks noChangeArrowheads="1"/>
              </p:cNvSpPr>
              <p:nvPr/>
            </p:nvSpPr>
            <p:spPr bwMode="auto">
              <a:xfrm>
                <a:off x="5243" y="1835"/>
                <a:ext cx="408" cy="1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sz="1400">
                    <a:solidFill>
                      <a:srgbClr val="E4E905"/>
                    </a:solidFill>
                    <a:latin typeface="Arial" charset="0"/>
                    <a:ea typeface="ＭＳ Ｐゴシック" charset="0"/>
                  </a:rPr>
                  <a:t>1368</a:t>
                </a:r>
              </a:p>
            </p:txBody>
          </p:sp>
          <p:sp>
            <p:nvSpPr>
              <p:cNvPr id="173187" name="Rectangle 131">
                <a:extLst>
                  <a:ext uri="{FF2B5EF4-FFF2-40B4-BE49-F238E27FC236}">
                    <a16:creationId xmlns:a16="http://schemas.microsoft.com/office/drawing/2014/main" id="{1EC8859B-AAE2-C385-74C1-B9471886112E}"/>
                  </a:ext>
                </a:extLst>
              </p:cNvPr>
              <p:cNvSpPr>
                <a:spLocks noChangeArrowheads="1"/>
              </p:cNvSpPr>
              <p:nvPr/>
            </p:nvSpPr>
            <p:spPr bwMode="auto">
              <a:xfrm>
                <a:off x="5256" y="1265"/>
                <a:ext cx="408" cy="1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sz="1400">
                    <a:solidFill>
                      <a:srgbClr val="E4E905"/>
                    </a:solidFill>
                    <a:latin typeface="Arial" charset="0"/>
                    <a:ea typeface="ＭＳ Ｐゴシック" charset="0"/>
                  </a:rPr>
                  <a:t>1370</a:t>
                </a:r>
              </a:p>
            </p:txBody>
          </p:sp>
          <p:sp>
            <p:nvSpPr>
              <p:cNvPr id="173188" name="Rectangle 132">
                <a:extLst>
                  <a:ext uri="{FF2B5EF4-FFF2-40B4-BE49-F238E27FC236}">
                    <a16:creationId xmlns:a16="http://schemas.microsoft.com/office/drawing/2014/main" id="{2B92A65A-6458-EDF2-D71A-CC350637211A}"/>
                  </a:ext>
                </a:extLst>
              </p:cNvPr>
              <p:cNvSpPr>
                <a:spLocks noChangeArrowheads="1"/>
              </p:cNvSpPr>
              <p:nvPr/>
            </p:nvSpPr>
            <p:spPr bwMode="auto">
              <a:xfrm>
                <a:off x="1098" y="3508"/>
                <a:ext cx="406" cy="1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ctr">
                  <a:defRPr/>
                </a:pPr>
                <a:r>
                  <a:rPr lang="en-US" sz="1400">
                    <a:solidFill>
                      <a:srgbClr val="E4E905"/>
                    </a:solidFill>
                    <a:latin typeface="Arial" charset="0"/>
                    <a:ea typeface="ＭＳ Ｐゴシック" charset="0"/>
                  </a:rPr>
                  <a:t>1600</a:t>
                </a:r>
              </a:p>
            </p:txBody>
          </p:sp>
          <p:sp>
            <p:nvSpPr>
              <p:cNvPr id="173189" name="Rectangle 133">
                <a:extLst>
                  <a:ext uri="{FF2B5EF4-FFF2-40B4-BE49-F238E27FC236}">
                    <a16:creationId xmlns:a16="http://schemas.microsoft.com/office/drawing/2014/main" id="{58E4DAAB-D48D-F568-5F06-DC645C5E719C}"/>
                  </a:ext>
                </a:extLst>
              </p:cNvPr>
              <p:cNvSpPr>
                <a:spLocks noChangeArrowheads="1"/>
              </p:cNvSpPr>
              <p:nvPr/>
            </p:nvSpPr>
            <p:spPr bwMode="auto">
              <a:xfrm>
                <a:off x="2067" y="3508"/>
                <a:ext cx="408" cy="1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ctr">
                  <a:defRPr/>
                </a:pPr>
                <a:r>
                  <a:rPr lang="en-US" sz="1400">
                    <a:solidFill>
                      <a:srgbClr val="E4E905"/>
                    </a:solidFill>
                    <a:latin typeface="Arial" charset="0"/>
                    <a:ea typeface="ＭＳ Ｐゴシック" charset="0"/>
                  </a:rPr>
                  <a:t>1700</a:t>
                </a:r>
              </a:p>
            </p:txBody>
          </p:sp>
          <p:sp>
            <p:nvSpPr>
              <p:cNvPr id="173190" name="Rectangle 134">
                <a:extLst>
                  <a:ext uri="{FF2B5EF4-FFF2-40B4-BE49-F238E27FC236}">
                    <a16:creationId xmlns:a16="http://schemas.microsoft.com/office/drawing/2014/main" id="{7BFCACBD-250D-7806-FD2E-57EEB940EEB7}"/>
                  </a:ext>
                </a:extLst>
              </p:cNvPr>
              <p:cNvSpPr>
                <a:spLocks noChangeArrowheads="1"/>
              </p:cNvSpPr>
              <p:nvPr/>
            </p:nvSpPr>
            <p:spPr bwMode="auto">
              <a:xfrm>
                <a:off x="3038" y="3508"/>
                <a:ext cx="408" cy="1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ctr">
                  <a:defRPr/>
                </a:pPr>
                <a:r>
                  <a:rPr lang="en-US" sz="1400">
                    <a:solidFill>
                      <a:srgbClr val="E4E905"/>
                    </a:solidFill>
                    <a:latin typeface="Arial" charset="0"/>
                    <a:ea typeface="ＭＳ Ｐゴシック" charset="0"/>
                  </a:rPr>
                  <a:t>1800</a:t>
                </a:r>
              </a:p>
            </p:txBody>
          </p:sp>
          <p:sp>
            <p:nvSpPr>
              <p:cNvPr id="173191" name="Rectangle 135">
                <a:extLst>
                  <a:ext uri="{FF2B5EF4-FFF2-40B4-BE49-F238E27FC236}">
                    <a16:creationId xmlns:a16="http://schemas.microsoft.com/office/drawing/2014/main" id="{0459584E-378D-1CA2-6D82-30E93DBD998F}"/>
                  </a:ext>
                </a:extLst>
              </p:cNvPr>
              <p:cNvSpPr>
                <a:spLocks noChangeArrowheads="1"/>
              </p:cNvSpPr>
              <p:nvPr/>
            </p:nvSpPr>
            <p:spPr bwMode="auto">
              <a:xfrm>
                <a:off x="4005" y="3508"/>
                <a:ext cx="407" cy="1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ctr">
                  <a:defRPr/>
                </a:pPr>
                <a:r>
                  <a:rPr lang="en-US" sz="1400">
                    <a:solidFill>
                      <a:srgbClr val="E4E905"/>
                    </a:solidFill>
                    <a:latin typeface="Arial" charset="0"/>
                    <a:ea typeface="ＭＳ Ｐゴシック" charset="0"/>
                  </a:rPr>
                  <a:t>1900</a:t>
                </a:r>
              </a:p>
            </p:txBody>
          </p:sp>
          <p:sp>
            <p:nvSpPr>
              <p:cNvPr id="173192" name="Rectangle 136">
                <a:extLst>
                  <a:ext uri="{FF2B5EF4-FFF2-40B4-BE49-F238E27FC236}">
                    <a16:creationId xmlns:a16="http://schemas.microsoft.com/office/drawing/2014/main" id="{0CBE6E43-138F-885B-6FBC-6277BE73EC19}"/>
                  </a:ext>
                </a:extLst>
              </p:cNvPr>
              <p:cNvSpPr>
                <a:spLocks noChangeArrowheads="1"/>
              </p:cNvSpPr>
              <p:nvPr/>
            </p:nvSpPr>
            <p:spPr bwMode="auto">
              <a:xfrm>
                <a:off x="4990" y="3508"/>
                <a:ext cx="408" cy="1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ctr">
                  <a:defRPr/>
                </a:pPr>
                <a:r>
                  <a:rPr lang="en-US" sz="1400">
                    <a:solidFill>
                      <a:srgbClr val="E4E905"/>
                    </a:solidFill>
                    <a:latin typeface="Arial" charset="0"/>
                    <a:ea typeface="ＭＳ Ｐゴシック" charset="0"/>
                  </a:rPr>
                  <a:t>2000</a:t>
                </a:r>
              </a:p>
            </p:txBody>
          </p:sp>
          <p:sp>
            <p:nvSpPr>
              <p:cNvPr id="173193" name="Rectangle 137">
                <a:extLst>
                  <a:ext uri="{FF2B5EF4-FFF2-40B4-BE49-F238E27FC236}">
                    <a16:creationId xmlns:a16="http://schemas.microsoft.com/office/drawing/2014/main" id="{4EC8EF49-5C74-354C-82EB-5BDE7E4905F1}"/>
                  </a:ext>
                </a:extLst>
              </p:cNvPr>
              <p:cNvSpPr>
                <a:spLocks noChangeArrowheads="1"/>
              </p:cNvSpPr>
              <p:nvPr/>
            </p:nvSpPr>
            <p:spPr bwMode="auto">
              <a:xfrm rot="16200000">
                <a:off x="-197" y="2300"/>
                <a:ext cx="1794" cy="2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r>
                  <a:rPr lang="en-US" altLang="en-US" sz="1600" b="1">
                    <a:solidFill>
                      <a:srgbClr val="E4E905"/>
                    </a:solidFill>
                    <a:latin typeface="Arial" panose="020B0604020202020204" pitchFamily="34" charset="0"/>
                  </a:rPr>
                  <a:t>Temperature Departure (°C)</a:t>
                </a:r>
              </a:p>
            </p:txBody>
          </p:sp>
          <p:sp>
            <p:nvSpPr>
              <p:cNvPr id="173194" name="Rectangle 138">
                <a:extLst>
                  <a:ext uri="{FF2B5EF4-FFF2-40B4-BE49-F238E27FC236}">
                    <a16:creationId xmlns:a16="http://schemas.microsoft.com/office/drawing/2014/main" id="{64D44153-6A66-3DF9-ABD1-DBB219DAFE55}"/>
                  </a:ext>
                </a:extLst>
              </p:cNvPr>
              <p:cNvSpPr>
                <a:spLocks noChangeArrowheads="1"/>
              </p:cNvSpPr>
              <p:nvPr/>
            </p:nvSpPr>
            <p:spPr bwMode="auto">
              <a:xfrm rot="5400000">
                <a:off x="5025" y="2229"/>
                <a:ext cx="1501" cy="2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sz="1600" b="1">
                    <a:solidFill>
                      <a:srgbClr val="E4E905"/>
                    </a:solidFill>
                    <a:latin typeface="Arial" charset="0"/>
                    <a:ea typeface="ＭＳ Ｐゴシック" charset="0"/>
                  </a:rPr>
                  <a:t>Solar Output (W/sq. m)</a:t>
                </a:r>
              </a:p>
            </p:txBody>
          </p:sp>
          <p:sp>
            <p:nvSpPr>
              <p:cNvPr id="173195" name="Line 139">
                <a:extLst>
                  <a:ext uri="{FF2B5EF4-FFF2-40B4-BE49-F238E27FC236}">
                    <a16:creationId xmlns:a16="http://schemas.microsoft.com/office/drawing/2014/main" id="{9414C9D4-E50E-BBDE-3D87-DCD8ECCAE7CF}"/>
                  </a:ext>
                </a:extLst>
              </p:cNvPr>
              <p:cNvSpPr>
                <a:spLocks noChangeShapeType="1"/>
              </p:cNvSpPr>
              <p:nvPr/>
            </p:nvSpPr>
            <p:spPr bwMode="auto">
              <a:xfrm>
                <a:off x="1456" y="1524"/>
                <a:ext cx="300" cy="0"/>
              </a:xfrm>
              <a:prstGeom prst="line">
                <a:avLst/>
              </a:prstGeom>
              <a:noFill/>
              <a:ln w="2540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196" name="Oval 140">
                <a:extLst>
                  <a:ext uri="{FF2B5EF4-FFF2-40B4-BE49-F238E27FC236}">
                    <a16:creationId xmlns:a16="http://schemas.microsoft.com/office/drawing/2014/main" id="{5821443A-E517-8FAD-72A8-4669F0A56B61}"/>
                  </a:ext>
                </a:extLst>
              </p:cNvPr>
              <p:cNvSpPr>
                <a:spLocks noChangeArrowheads="1"/>
              </p:cNvSpPr>
              <p:nvPr/>
            </p:nvSpPr>
            <p:spPr bwMode="auto">
              <a:xfrm>
                <a:off x="1513" y="1496"/>
                <a:ext cx="56" cy="58"/>
              </a:xfrm>
              <a:prstGeom prst="ellipse">
                <a:avLst/>
              </a:prstGeom>
              <a:solidFill>
                <a:srgbClr val="FF0000"/>
              </a:solidFill>
              <a:ln w="25400">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197" name="Oval 141">
                <a:extLst>
                  <a:ext uri="{FF2B5EF4-FFF2-40B4-BE49-F238E27FC236}">
                    <a16:creationId xmlns:a16="http://schemas.microsoft.com/office/drawing/2014/main" id="{DA3C2168-7FB0-11D4-A6DB-5F13216CB293}"/>
                  </a:ext>
                </a:extLst>
              </p:cNvPr>
              <p:cNvSpPr>
                <a:spLocks noChangeArrowheads="1"/>
              </p:cNvSpPr>
              <p:nvPr/>
            </p:nvSpPr>
            <p:spPr bwMode="auto">
              <a:xfrm>
                <a:off x="1650" y="1496"/>
                <a:ext cx="58" cy="58"/>
              </a:xfrm>
              <a:prstGeom prst="ellipse">
                <a:avLst/>
              </a:prstGeom>
              <a:solidFill>
                <a:srgbClr val="FF0000"/>
              </a:solidFill>
              <a:ln w="25400">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198" name="Oval 142">
                <a:extLst>
                  <a:ext uri="{FF2B5EF4-FFF2-40B4-BE49-F238E27FC236}">
                    <a16:creationId xmlns:a16="http://schemas.microsoft.com/office/drawing/2014/main" id="{8C88E347-4577-CB58-296D-373DB8C66CBA}"/>
                  </a:ext>
                </a:extLst>
              </p:cNvPr>
              <p:cNvSpPr>
                <a:spLocks noChangeArrowheads="1"/>
              </p:cNvSpPr>
              <p:nvPr/>
            </p:nvSpPr>
            <p:spPr bwMode="auto">
              <a:xfrm>
                <a:off x="1391" y="2612"/>
                <a:ext cx="54" cy="48"/>
              </a:xfrm>
              <a:prstGeom prst="ellipse">
                <a:avLst/>
              </a:prstGeom>
              <a:solidFill>
                <a:srgbClr val="FF0000"/>
              </a:solidFill>
              <a:ln w="25400">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199" name="Oval 143">
                <a:extLst>
                  <a:ext uri="{FF2B5EF4-FFF2-40B4-BE49-F238E27FC236}">
                    <a16:creationId xmlns:a16="http://schemas.microsoft.com/office/drawing/2014/main" id="{D468C966-0614-28FB-0B68-1EF445A7DD50}"/>
                  </a:ext>
                </a:extLst>
              </p:cNvPr>
              <p:cNvSpPr>
                <a:spLocks noChangeArrowheads="1"/>
              </p:cNvSpPr>
              <p:nvPr/>
            </p:nvSpPr>
            <p:spPr bwMode="auto">
              <a:xfrm>
                <a:off x="1501" y="2793"/>
                <a:ext cx="54" cy="49"/>
              </a:xfrm>
              <a:prstGeom prst="ellipse">
                <a:avLst/>
              </a:prstGeom>
              <a:solidFill>
                <a:srgbClr val="FF0000"/>
              </a:solidFill>
              <a:ln w="25400">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200" name="Oval 144">
                <a:extLst>
                  <a:ext uri="{FF2B5EF4-FFF2-40B4-BE49-F238E27FC236}">
                    <a16:creationId xmlns:a16="http://schemas.microsoft.com/office/drawing/2014/main" id="{FD07B4FA-4C80-3656-E3E5-44BE79DF7D82}"/>
                  </a:ext>
                </a:extLst>
              </p:cNvPr>
              <p:cNvSpPr>
                <a:spLocks noChangeArrowheads="1"/>
              </p:cNvSpPr>
              <p:nvPr/>
            </p:nvSpPr>
            <p:spPr bwMode="auto">
              <a:xfrm>
                <a:off x="1596" y="2696"/>
                <a:ext cx="54" cy="49"/>
              </a:xfrm>
              <a:prstGeom prst="ellipse">
                <a:avLst/>
              </a:prstGeom>
              <a:solidFill>
                <a:srgbClr val="FF0000"/>
              </a:solidFill>
              <a:ln w="25400">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201" name="Oval 145">
                <a:extLst>
                  <a:ext uri="{FF2B5EF4-FFF2-40B4-BE49-F238E27FC236}">
                    <a16:creationId xmlns:a16="http://schemas.microsoft.com/office/drawing/2014/main" id="{5935DF94-49CB-6B54-C661-333AD0BA77AE}"/>
                  </a:ext>
                </a:extLst>
              </p:cNvPr>
              <p:cNvSpPr>
                <a:spLocks noChangeArrowheads="1"/>
              </p:cNvSpPr>
              <p:nvPr/>
            </p:nvSpPr>
            <p:spPr bwMode="auto">
              <a:xfrm>
                <a:off x="1692" y="2842"/>
                <a:ext cx="54" cy="49"/>
              </a:xfrm>
              <a:prstGeom prst="ellipse">
                <a:avLst/>
              </a:prstGeom>
              <a:solidFill>
                <a:srgbClr val="FF0000"/>
              </a:solidFill>
              <a:ln w="25400">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202" name="Oval 146">
                <a:extLst>
                  <a:ext uri="{FF2B5EF4-FFF2-40B4-BE49-F238E27FC236}">
                    <a16:creationId xmlns:a16="http://schemas.microsoft.com/office/drawing/2014/main" id="{1DB0D651-429C-643F-EB0A-3833D09EDCFF}"/>
                  </a:ext>
                </a:extLst>
              </p:cNvPr>
              <p:cNvSpPr>
                <a:spLocks noChangeArrowheads="1"/>
              </p:cNvSpPr>
              <p:nvPr/>
            </p:nvSpPr>
            <p:spPr bwMode="auto">
              <a:xfrm>
                <a:off x="1786" y="3012"/>
                <a:ext cx="55" cy="49"/>
              </a:xfrm>
              <a:prstGeom prst="ellipse">
                <a:avLst/>
              </a:prstGeom>
              <a:solidFill>
                <a:srgbClr val="FF0000"/>
              </a:solidFill>
              <a:ln w="25400">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203" name="Oval 147">
                <a:extLst>
                  <a:ext uri="{FF2B5EF4-FFF2-40B4-BE49-F238E27FC236}">
                    <a16:creationId xmlns:a16="http://schemas.microsoft.com/office/drawing/2014/main" id="{90C30BB1-35CB-D659-38E9-015B3C556145}"/>
                  </a:ext>
                </a:extLst>
              </p:cNvPr>
              <p:cNvSpPr>
                <a:spLocks noChangeArrowheads="1"/>
              </p:cNvSpPr>
              <p:nvPr/>
            </p:nvSpPr>
            <p:spPr bwMode="auto">
              <a:xfrm>
                <a:off x="1882" y="3012"/>
                <a:ext cx="55" cy="49"/>
              </a:xfrm>
              <a:prstGeom prst="ellipse">
                <a:avLst/>
              </a:prstGeom>
              <a:solidFill>
                <a:srgbClr val="FF0000"/>
              </a:solidFill>
              <a:ln w="25400">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204" name="Oval 148">
                <a:extLst>
                  <a:ext uri="{FF2B5EF4-FFF2-40B4-BE49-F238E27FC236}">
                    <a16:creationId xmlns:a16="http://schemas.microsoft.com/office/drawing/2014/main" id="{39E03D8B-7A9C-EAFA-0A7D-AD09ED7E4CCF}"/>
                  </a:ext>
                </a:extLst>
              </p:cNvPr>
              <p:cNvSpPr>
                <a:spLocks noChangeArrowheads="1"/>
              </p:cNvSpPr>
              <p:nvPr/>
            </p:nvSpPr>
            <p:spPr bwMode="auto">
              <a:xfrm>
                <a:off x="1978" y="3012"/>
                <a:ext cx="55" cy="49"/>
              </a:xfrm>
              <a:prstGeom prst="ellipse">
                <a:avLst/>
              </a:prstGeom>
              <a:solidFill>
                <a:srgbClr val="FF0000"/>
              </a:solidFill>
              <a:ln w="25400">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205" name="Oval 149">
                <a:extLst>
                  <a:ext uri="{FF2B5EF4-FFF2-40B4-BE49-F238E27FC236}">
                    <a16:creationId xmlns:a16="http://schemas.microsoft.com/office/drawing/2014/main" id="{4AFFA4B8-98B4-5B05-7E30-568FCDAD1A04}"/>
                  </a:ext>
                </a:extLst>
              </p:cNvPr>
              <p:cNvSpPr>
                <a:spLocks noChangeArrowheads="1"/>
              </p:cNvSpPr>
              <p:nvPr/>
            </p:nvSpPr>
            <p:spPr bwMode="auto">
              <a:xfrm>
                <a:off x="2073" y="3012"/>
                <a:ext cx="55" cy="49"/>
              </a:xfrm>
              <a:prstGeom prst="ellipse">
                <a:avLst/>
              </a:prstGeom>
              <a:solidFill>
                <a:srgbClr val="FF0000"/>
              </a:solidFill>
              <a:ln w="25400">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206" name="Oval 150">
                <a:extLst>
                  <a:ext uri="{FF2B5EF4-FFF2-40B4-BE49-F238E27FC236}">
                    <a16:creationId xmlns:a16="http://schemas.microsoft.com/office/drawing/2014/main" id="{142A2D69-17A2-C246-7157-E4E8FEA324DD}"/>
                  </a:ext>
                </a:extLst>
              </p:cNvPr>
              <p:cNvSpPr>
                <a:spLocks noChangeArrowheads="1"/>
              </p:cNvSpPr>
              <p:nvPr/>
            </p:nvSpPr>
            <p:spPr bwMode="auto">
              <a:xfrm>
                <a:off x="2169" y="3024"/>
                <a:ext cx="55" cy="49"/>
              </a:xfrm>
              <a:prstGeom prst="ellipse">
                <a:avLst/>
              </a:prstGeom>
              <a:solidFill>
                <a:srgbClr val="FF0000"/>
              </a:solidFill>
              <a:ln w="25400">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207" name="Oval 151">
                <a:extLst>
                  <a:ext uri="{FF2B5EF4-FFF2-40B4-BE49-F238E27FC236}">
                    <a16:creationId xmlns:a16="http://schemas.microsoft.com/office/drawing/2014/main" id="{C0ACD8AE-12D4-183A-392F-3FFD90659310}"/>
                  </a:ext>
                </a:extLst>
              </p:cNvPr>
              <p:cNvSpPr>
                <a:spLocks noChangeArrowheads="1"/>
              </p:cNvSpPr>
              <p:nvPr/>
            </p:nvSpPr>
            <p:spPr bwMode="auto">
              <a:xfrm>
                <a:off x="2278" y="2988"/>
                <a:ext cx="55" cy="48"/>
              </a:xfrm>
              <a:prstGeom prst="ellipse">
                <a:avLst/>
              </a:prstGeom>
              <a:solidFill>
                <a:srgbClr val="FF0000"/>
              </a:solidFill>
              <a:ln w="25400">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208" name="Oval 152">
                <a:extLst>
                  <a:ext uri="{FF2B5EF4-FFF2-40B4-BE49-F238E27FC236}">
                    <a16:creationId xmlns:a16="http://schemas.microsoft.com/office/drawing/2014/main" id="{DC590ABB-E97C-8B6A-494A-3D1DF516ACFA}"/>
                  </a:ext>
                </a:extLst>
              </p:cNvPr>
              <p:cNvSpPr>
                <a:spLocks noChangeArrowheads="1"/>
              </p:cNvSpPr>
              <p:nvPr/>
            </p:nvSpPr>
            <p:spPr bwMode="auto">
              <a:xfrm>
                <a:off x="2374" y="2927"/>
                <a:ext cx="55" cy="49"/>
              </a:xfrm>
              <a:prstGeom prst="ellipse">
                <a:avLst/>
              </a:prstGeom>
              <a:solidFill>
                <a:srgbClr val="FF0000"/>
              </a:solidFill>
              <a:ln w="25400">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209" name="Oval 153">
                <a:extLst>
                  <a:ext uri="{FF2B5EF4-FFF2-40B4-BE49-F238E27FC236}">
                    <a16:creationId xmlns:a16="http://schemas.microsoft.com/office/drawing/2014/main" id="{D191C27C-BC15-5B94-4F70-33577B9D9979}"/>
                  </a:ext>
                </a:extLst>
              </p:cNvPr>
              <p:cNvSpPr>
                <a:spLocks noChangeArrowheads="1"/>
              </p:cNvSpPr>
              <p:nvPr/>
            </p:nvSpPr>
            <p:spPr bwMode="auto">
              <a:xfrm>
                <a:off x="2483" y="2781"/>
                <a:ext cx="55" cy="49"/>
              </a:xfrm>
              <a:prstGeom prst="ellipse">
                <a:avLst/>
              </a:prstGeom>
              <a:solidFill>
                <a:srgbClr val="FF0000"/>
              </a:solidFill>
              <a:ln w="25400">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210" name="Oval 154">
                <a:extLst>
                  <a:ext uri="{FF2B5EF4-FFF2-40B4-BE49-F238E27FC236}">
                    <a16:creationId xmlns:a16="http://schemas.microsoft.com/office/drawing/2014/main" id="{0955B4AF-9777-7459-D56F-49D84D95ADE5}"/>
                  </a:ext>
                </a:extLst>
              </p:cNvPr>
              <p:cNvSpPr>
                <a:spLocks noChangeArrowheads="1"/>
              </p:cNvSpPr>
              <p:nvPr/>
            </p:nvSpPr>
            <p:spPr bwMode="auto">
              <a:xfrm>
                <a:off x="2578" y="2709"/>
                <a:ext cx="56" cy="48"/>
              </a:xfrm>
              <a:prstGeom prst="ellipse">
                <a:avLst/>
              </a:prstGeom>
              <a:solidFill>
                <a:srgbClr val="FF0000"/>
              </a:solidFill>
              <a:ln w="25400">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211" name="Oval 155">
                <a:extLst>
                  <a:ext uri="{FF2B5EF4-FFF2-40B4-BE49-F238E27FC236}">
                    <a16:creationId xmlns:a16="http://schemas.microsoft.com/office/drawing/2014/main" id="{E6C6C39B-7546-72CA-41B1-15C26B9AB78D}"/>
                  </a:ext>
                </a:extLst>
              </p:cNvPr>
              <p:cNvSpPr>
                <a:spLocks noChangeArrowheads="1"/>
              </p:cNvSpPr>
              <p:nvPr/>
            </p:nvSpPr>
            <p:spPr bwMode="auto">
              <a:xfrm>
                <a:off x="2661" y="2563"/>
                <a:ext cx="55" cy="49"/>
              </a:xfrm>
              <a:prstGeom prst="ellipse">
                <a:avLst/>
              </a:prstGeom>
              <a:solidFill>
                <a:srgbClr val="FF0000"/>
              </a:solidFill>
              <a:ln w="25400">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212" name="Oval 156">
                <a:extLst>
                  <a:ext uri="{FF2B5EF4-FFF2-40B4-BE49-F238E27FC236}">
                    <a16:creationId xmlns:a16="http://schemas.microsoft.com/office/drawing/2014/main" id="{8CA68570-3E33-4574-8799-D118D979395A}"/>
                  </a:ext>
                </a:extLst>
              </p:cNvPr>
              <p:cNvSpPr>
                <a:spLocks noChangeArrowheads="1"/>
              </p:cNvSpPr>
              <p:nvPr/>
            </p:nvSpPr>
            <p:spPr bwMode="auto">
              <a:xfrm>
                <a:off x="2757" y="2551"/>
                <a:ext cx="54" cy="49"/>
              </a:xfrm>
              <a:prstGeom prst="ellipse">
                <a:avLst/>
              </a:prstGeom>
              <a:solidFill>
                <a:srgbClr val="FF0000"/>
              </a:solidFill>
              <a:ln w="25400">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213" name="Oval 157">
                <a:extLst>
                  <a:ext uri="{FF2B5EF4-FFF2-40B4-BE49-F238E27FC236}">
                    <a16:creationId xmlns:a16="http://schemas.microsoft.com/office/drawing/2014/main" id="{3AC76764-CB01-3CCA-AC58-473A2D18DAC9}"/>
                  </a:ext>
                </a:extLst>
              </p:cNvPr>
              <p:cNvSpPr>
                <a:spLocks noChangeArrowheads="1"/>
              </p:cNvSpPr>
              <p:nvPr/>
            </p:nvSpPr>
            <p:spPr bwMode="auto">
              <a:xfrm>
                <a:off x="2865" y="2539"/>
                <a:ext cx="55" cy="49"/>
              </a:xfrm>
              <a:prstGeom prst="ellipse">
                <a:avLst/>
              </a:prstGeom>
              <a:solidFill>
                <a:srgbClr val="FF0000"/>
              </a:solidFill>
              <a:ln w="25400">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214" name="Oval 158">
                <a:extLst>
                  <a:ext uri="{FF2B5EF4-FFF2-40B4-BE49-F238E27FC236}">
                    <a16:creationId xmlns:a16="http://schemas.microsoft.com/office/drawing/2014/main" id="{F64F5527-D8E9-8236-8433-B9E16F8F0B72}"/>
                  </a:ext>
                </a:extLst>
              </p:cNvPr>
              <p:cNvSpPr>
                <a:spLocks noChangeArrowheads="1"/>
              </p:cNvSpPr>
              <p:nvPr/>
            </p:nvSpPr>
            <p:spPr bwMode="auto">
              <a:xfrm>
                <a:off x="2947" y="2454"/>
                <a:ext cx="56" cy="49"/>
              </a:xfrm>
              <a:prstGeom prst="ellipse">
                <a:avLst/>
              </a:prstGeom>
              <a:solidFill>
                <a:srgbClr val="FF0000"/>
              </a:solidFill>
              <a:ln w="25400">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215" name="Oval 159">
                <a:extLst>
                  <a:ext uri="{FF2B5EF4-FFF2-40B4-BE49-F238E27FC236}">
                    <a16:creationId xmlns:a16="http://schemas.microsoft.com/office/drawing/2014/main" id="{9BA93CF2-33B9-EF87-EC35-9A152BF5BF9F}"/>
                  </a:ext>
                </a:extLst>
              </p:cNvPr>
              <p:cNvSpPr>
                <a:spLocks noChangeArrowheads="1"/>
              </p:cNvSpPr>
              <p:nvPr/>
            </p:nvSpPr>
            <p:spPr bwMode="auto">
              <a:xfrm>
                <a:off x="3043" y="2418"/>
                <a:ext cx="55" cy="48"/>
              </a:xfrm>
              <a:prstGeom prst="ellipse">
                <a:avLst/>
              </a:prstGeom>
              <a:solidFill>
                <a:srgbClr val="FF0000"/>
              </a:solidFill>
              <a:ln w="25400">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216" name="Oval 160">
                <a:extLst>
                  <a:ext uri="{FF2B5EF4-FFF2-40B4-BE49-F238E27FC236}">
                    <a16:creationId xmlns:a16="http://schemas.microsoft.com/office/drawing/2014/main" id="{4F451A33-1C4A-E817-4F80-D619856483B8}"/>
                  </a:ext>
                </a:extLst>
              </p:cNvPr>
              <p:cNvSpPr>
                <a:spLocks noChangeArrowheads="1"/>
              </p:cNvSpPr>
              <p:nvPr/>
            </p:nvSpPr>
            <p:spPr bwMode="auto">
              <a:xfrm>
                <a:off x="3153" y="2539"/>
                <a:ext cx="54" cy="49"/>
              </a:xfrm>
              <a:prstGeom prst="ellipse">
                <a:avLst/>
              </a:prstGeom>
              <a:solidFill>
                <a:srgbClr val="FF0000"/>
              </a:solidFill>
              <a:ln w="25400">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217" name="Oval 161">
                <a:extLst>
                  <a:ext uri="{FF2B5EF4-FFF2-40B4-BE49-F238E27FC236}">
                    <a16:creationId xmlns:a16="http://schemas.microsoft.com/office/drawing/2014/main" id="{3265A840-0DA1-2F97-39A6-023559C3EC97}"/>
                  </a:ext>
                </a:extLst>
              </p:cNvPr>
              <p:cNvSpPr>
                <a:spLocks noChangeArrowheads="1"/>
              </p:cNvSpPr>
              <p:nvPr/>
            </p:nvSpPr>
            <p:spPr bwMode="auto">
              <a:xfrm>
                <a:off x="3248" y="2781"/>
                <a:ext cx="55" cy="49"/>
              </a:xfrm>
              <a:prstGeom prst="ellipse">
                <a:avLst/>
              </a:prstGeom>
              <a:solidFill>
                <a:srgbClr val="FF0000"/>
              </a:solidFill>
              <a:ln w="25400">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218" name="Oval 162">
                <a:extLst>
                  <a:ext uri="{FF2B5EF4-FFF2-40B4-BE49-F238E27FC236}">
                    <a16:creationId xmlns:a16="http://schemas.microsoft.com/office/drawing/2014/main" id="{B30120E4-9B0C-4D43-1A9D-0441D9F2377F}"/>
                  </a:ext>
                </a:extLst>
              </p:cNvPr>
              <p:cNvSpPr>
                <a:spLocks noChangeArrowheads="1"/>
              </p:cNvSpPr>
              <p:nvPr/>
            </p:nvSpPr>
            <p:spPr bwMode="auto">
              <a:xfrm>
                <a:off x="3344" y="2842"/>
                <a:ext cx="55" cy="49"/>
              </a:xfrm>
              <a:prstGeom prst="ellipse">
                <a:avLst/>
              </a:prstGeom>
              <a:solidFill>
                <a:srgbClr val="FF0000"/>
              </a:solidFill>
              <a:ln w="25400">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219" name="Oval 163">
                <a:extLst>
                  <a:ext uri="{FF2B5EF4-FFF2-40B4-BE49-F238E27FC236}">
                    <a16:creationId xmlns:a16="http://schemas.microsoft.com/office/drawing/2014/main" id="{FF1C3818-6C31-F837-EFD6-1992C4606A99}"/>
                  </a:ext>
                </a:extLst>
              </p:cNvPr>
              <p:cNvSpPr>
                <a:spLocks noChangeArrowheads="1"/>
              </p:cNvSpPr>
              <p:nvPr/>
            </p:nvSpPr>
            <p:spPr bwMode="auto">
              <a:xfrm>
                <a:off x="3439" y="2733"/>
                <a:ext cx="54" cy="49"/>
              </a:xfrm>
              <a:prstGeom prst="ellipse">
                <a:avLst/>
              </a:prstGeom>
              <a:solidFill>
                <a:srgbClr val="FF0000"/>
              </a:solidFill>
              <a:ln w="25400">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220" name="Oval 164">
                <a:extLst>
                  <a:ext uri="{FF2B5EF4-FFF2-40B4-BE49-F238E27FC236}">
                    <a16:creationId xmlns:a16="http://schemas.microsoft.com/office/drawing/2014/main" id="{48583369-13F7-62B6-DC5C-487673D233AD}"/>
                  </a:ext>
                </a:extLst>
              </p:cNvPr>
              <p:cNvSpPr>
                <a:spLocks noChangeArrowheads="1"/>
              </p:cNvSpPr>
              <p:nvPr/>
            </p:nvSpPr>
            <p:spPr bwMode="auto">
              <a:xfrm>
                <a:off x="3535" y="2442"/>
                <a:ext cx="54" cy="49"/>
              </a:xfrm>
              <a:prstGeom prst="ellipse">
                <a:avLst/>
              </a:prstGeom>
              <a:solidFill>
                <a:srgbClr val="FF0000"/>
              </a:solidFill>
              <a:ln w="25400">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221" name="Oval 165">
                <a:extLst>
                  <a:ext uri="{FF2B5EF4-FFF2-40B4-BE49-F238E27FC236}">
                    <a16:creationId xmlns:a16="http://schemas.microsoft.com/office/drawing/2014/main" id="{1E288ABE-1701-3E48-43C5-D7EDDD1AD49C}"/>
                  </a:ext>
                </a:extLst>
              </p:cNvPr>
              <p:cNvSpPr>
                <a:spLocks noChangeArrowheads="1"/>
              </p:cNvSpPr>
              <p:nvPr/>
            </p:nvSpPr>
            <p:spPr bwMode="auto">
              <a:xfrm>
                <a:off x="3629" y="2430"/>
                <a:ext cx="54" cy="48"/>
              </a:xfrm>
              <a:prstGeom prst="ellipse">
                <a:avLst/>
              </a:prstGeom>
              <a:solidFill>
                <a:srgbClr val="FF0000"/>
              </a:solidFill>
              <a:ln w="25400">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222" name="Oval 166">
                <a:extLst>
                  <a:ext uri="{FF2B5EF4-FFF2-40B4-BE49-F238E27FC236}">
                    <a16:creationId xmlns:a16="http://schemas.microsoft.com/office/drawing/2014/main" id="{EEDD01EE-ADE5-48FF-3D22-4242FE0C8C15}"/>
                  </a:ext>
                </a:extLst>
              </p:cNvPr>
              <p:cNvSpPr>
                <a:spLocks noChangeArrowheads="1"/>
              </p:cNvSpPr>
              <p:nvPr/>
            </p:nvSpPr>
            <p:spPr bwMode="auto">
              <a:xfrm>
                <a:off x="3740" y="2502"/>
                <a:ext cx="54" cy="49"/>
              </a:xfrm>
              <a:prstGeom prst="ellipse">
                <a:avLst/>
              </a:prstGeom>
              <a:solidFill>
                <a:srgbClr val="FF0000"/>
              </a:solidFill>
              <a:ln w="25400">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223" name="Oval 167">
                <a:extLst>
                  <a:ext uri="{FF2B5EF4-FFF2-40B4-BE49-F238E27FC236}">
                    <a16:creationId xmlns:a16="http://schemas.microsoft.com/office/drawing/2014/main" id="{C0A5E47F-ADCE-2ECE-B8AC-92CA95047660}"/>
                  </a:ext>
                </a:extLst>
              </p:cNvPr>
              <p:cNvSpPr>
                <a:spLocks noChangeArrowheads="1"/>
              </p:cNvSpPr>
              <p:nvPr/>
            </p:nvSpPr>
            <p:spPr bwMode="auto">
              <a:xfrm>
                <a:off x="3821" y="2478"/>
                <a:ext cx="55" cy="49"/>
              </a:xfrm>
              <a:prstGeom prst="ellipse">
                <a:avLst/>
              </a:prstGeom>
              <a:solidFill>
                <a:srgbClr val="FF0000"/>
              </a:solidFill>
              <a:ln w="25400">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224" name="Oval 168">
                <a:extLst>
                  <a:ext uri="{FF2B5EF4-FFF2-40B4-BE49-F238E27FC236}">
                    <a16:creationId xmlns:a16="http://schemas.microsoft.com/office/drawing/2014/main" id="{D160A8F5-FB86-3900-8376-154197A09907}"/>
                  </a:ext>
                </a:extLst>
              </p:cNvPr>
              <p:cNvSpPr>
                <a:spLocks noChangeArrowheads="1"/>
              </p:cNvSpPr>
              <p:nvPr/>
            </p:nvSpPr>
            <p:spPr bwMode="auto">
              <a:xfrm>
                <a:off x="3916" y="2527"/>
                <a:ext cx="55" cy="48"/>
              </a:xfrm>
              <a:prstGeom prst="ellipse">
                <a:avLst/>
              </a:prstGeom>
              <a:solidFill>
                <a:srgbClr val="FF0000"/>
              </a:solidFill>
              <a:ln w="25400">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225" name="Oval 169">
                <a:extLst>
                  <a:ext uri="{FF2B5EF4-FFF2-40B4-BE49-F238E27FC236}">
                    <a16:creationId xmlns:a16="http://schemas.microsoft.com/office/drawing/2014/main" id="{B8754AEA-5EE0-2694-BFC0-4D6C84A5C8BF}"/>
                  </a:ext>
                </a:extLst>
              </p:cNvPr>
              <p:cNvSpPr>
                <a:spLocks noChangeArrowheads="1"/>
              </p:cNvSpPr>
              <p:nvPr/>
            </p:nvSpPr>
            <p:spPr bwMode="auto">
              <a:xfrm>
                <a:off x="4025" y="2612"/>
                <a:ext cx="54" cy="48"/>
              </a:xfrm>
              <a:prstGeom prst="ellipse">
                <a:avLst/>
              </a:prstGeom>
              <a:solidFill>
                <a:srgbClr val="FF0000"/>
              </a:solidFill>
              <a:ln w="25400">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226" name="Oval 170">
                <a:extLst>
                  <a:ext uri="{FF2B5EF4-FFF2-40B4-BE49-F238E27FC236}">
                    <a16:creationId xmlns:a16="http://schemas.microsoft.com/office/drawing/2014/main" id="{DADFE13B-4763-1230-B7AF-5D41A19B97D5}"/>
                  </a:ext>
                </a:extLst>
              </p:cNvPr>
              <p:cNvSpPr>
                <a:spLocks noChangeArrowheads="1"/>
              </p:cNvSpPr>
              <p:nvPr/>
            </p:nvSpPr>
            <p:spPr bwMode="auto">
              <a:xfrm>
                <a:off x="4121" y="2539"/>
                <a:ext cx="55" cy="49"/>
              </a:xfrm>
              <a:prstGeom prst="ellipse">
                <a:avLst/>
              </a:prstGeom>
              <a:solidFill>
                <a:srgbClr val="FF0000"/>
              </a:solidFill>
              <a:ln w="25400">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227" name="Oval 171">
                <a:extLst>
                  <a:ext uri="{FF2B5EF4-FFF2-40B4-BE49-F238E27FC236}">
                    <a16:creationId xmlns:a16="http://schemas.microsoft.com/office/drawing/2014/main" id="{AEB8DF21-F650-1011-0C46-2D3C7DC2907D}"/>
                  </a:ext>
                </a:extLst>
              </p:cNvPr>
              <p:cNvSpPr>
                <a:spLocks noChangeArrowheads="1"/>
              </p:cNvSpPr>
              <p:nvPr/>
            </p:nvSpPr>
            <p:spPr bwMode="auto">
              <a:xfrm>
                <a:off x="4217" y="2599"/>
                <a:ext cx="55" cy="49"/>
              </a:xfrm>
              <a:prstGeom prst="ellipse">
                <a:avLst/>
              </a:prstGeom>
              <a:solidFill>
                <a:srgbClr val="FF0000"/>
              </a:solidFill>
              <a:ln w="25400">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228" name="Oval 172">
                <a:extLst>
                  <a:ext uri="{FF2B5EF4-FFF2-40B4-BE49-F238E27FC236}">
                    <a16:creationId xmlns:a16="http://schemas.microsoft.com/office/drawing/2014/main" id="{9F8130C4-DC4F-F874-FE63-BB33587E8FEA}"/>
                  </a:ext>
                </a:extLst>
              </p:cNvPr>
              <p:cNvSpPr>
                <a:spLocks noChangeArrowheads="1"/>
              </p:cNvSpPr>
              <p:nvPr/>
            </p:nvSpPr>
            <p:spPr bwMode="auto">
              <a:xfrm>
                <a:off x="4312" y="2502"/>
                <a:ext cx="55" cy="49"/>
              </a:xfrm>
              <a:prstGeom prst="ellipse">
                <a:avLst/>
              </a:prstGeom>
              <a:solidFill>
                <a:srgbClr val="FF0000"/>
              </a:solidFill>
              <a:ln w="25400">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229" name="Oval 173">
                <a:extLst>
                  <a:ext uri="{FF2B5EF4-FFF2-40B4-BE49-F238E27FC236}">
                    <a16:creationId xmlns:a16="http://schemas.microsoft.com/office/drawing/2014/main" id="{CAB2BB23-C2C1-FD1A-A190-FD1725EF1A12}"/>
                  </a:ext>
                </a:extLst>
              </p:cNvPr>
              <p:cNvSpPr>
                <a:spLocks noChangeArrowheads="1"/>
              </p:cNvSpPr>
              <p:nvPr/>
            </p:nvSpPr>
            <p:spPr bwMode="auto">
              <a:xfrm>
                <a:off x="4408" y="2478"/>
                <a:ext cx="55" cy="49"/>
              </a:xfrm>
              <a:prstGeom prst="ellipse">
                <a:avLst/>
              </a:prstGeom>
              <a:solidFill>
                <a:srgbClr val="FF0000"/>
              </a:solidFill>
              <a:ln w="25400">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230" name="Oval 174">
                <a:extLst>
                  <a:ext uri="{FF2B5EF4-FFF2-40B4-BE49-F238E27FC236}">
                    <a16:creationId xmlns:a16="http://schemas.microsoft.com/office/drawing/2014/main" id="{50AE9A1D-6F27-C919-67B0-3A7D4EEAAC61}"/>
                  </a:ext>
                </a:extLst>
              </p:cNvPr>
              <p:cNvSpPr>
                <a:spLocks noChangeArrowheads="1"/>
              </p:cNvSpPr>
              <p:nvPr/>
            </p:nvSpPr>
            <p:spPr bwMode="auto">
              <a:xfrm>
                <a:off x="4504" y="2381"/>
                <a:ext cx="55" cy="49"/>
              </a:xfrm>
              <a:prstGeom prst="ellipse">
                <a:avLst/>
              </a:prstGeom>
              <a:solidFill>
                <a:srgbClr val="FF0000"/>
              </a:solidFill>
              <a:ln w="25400">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231" name="Oval 175">
                <a:extLst>
                  <a:ext uri="{FF2B5EF4-FFF2-40B4-BE49-F238E27FC236}">
                    <a16:creationId xmlns:a16="http://schemas.microsoft.com/office/drawing/2014/main" id="{4E70E16F-A44A-C33A-FE7A-5476C900FC8E}"/>
                  </a:ext>
                </a:extLst>
              </p:cNvPr>
              <p:cNvSpPr>
                <a:spLocks noChangeArrowheads="1"/>
              </p:cNvSpPr>
              <p:nvPr/>
            </p:nvSpPr>
            <p:spPr bwMode="auto">
              <a:xfrm>
                <a:off x="4599" y="2224"/>
                <a:ext cx="55" cy="48"/>
              </a:xfrm>
              <a:prstGeom prst="ellipse">
                <a:avLst/>
              </a:prstGeom>
              <a:solidFill>
                <a:srgbClr val="FF0000"/>
              </a:solidFill>
              <a:ln w="25400">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232" name="Oval 176">
                <a:extLst>
                  <a:ext uri="{FF2B5EF4-FFF2-40B4-BE49-F238E27FC236}">
                    <a16:creationId xmlns:a16="http://schemas.microsoft.com/office/drawing/2014/main" id="{9F21563D-8643-D6E3-4DB7-6A9DB6209D6E}"/>
                  </a:ext>
                </a:extLst>
              </p:cNvPr>
              <p:cNvSpPr>
                <a:spLocks noChangeArrowheads="1"/>
              </p:cNvSpPr>
              <p:nvPr/>
            </p:nvSpPr>
            <p:spPr bwMode="auto">
              <a:xfrm>
                <a:off x="4695" y="2102"/>
                <a:ext cx="55" cy="49"/>
              </a:xfrm>
              <a:prstGeom prst="ellipse">
                <a:avLst/>
              </a:prstGeom>
              <a:solidFill>
                <a:srgbClr val="FF0000"/>
              </a:solidFill>
              <a:ln w="25400">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233" name="Oval 177">
                <a:extLst>
                  <a:ext uri="{FF2B5EF4-FFF2-40B4-BE49-F238E27FC236}">
                    <a16:creationId xmlns:a16="http://schemas.microsoft.com/office/drawing/2014/main" id="{8F06743A-25D3-E406-CC98-2D881AF6716D}"/>
                  </a:ext>
                </a:extLst>
              </p:cNvPr>
              <p:cNvSpPr>
                <a:spLocks noChangeArrowheads="1"/>
              </p:cNvSpPr>
              <p:nvPr/>
            </p:nvSpPr>
            <p:spPr bwMode="auto">
              <a:xfrm>
                <a:off x="4804" y="2175"/>
                <a:ext cx="55" cy="49"/>
              </a:xfrm>
              <a:prstGeom prst="ellipse">
                <a:avLst/>
              </a:prstGeom>
              <a:solidFill>
                <a:srgbClr val="FF0000"/>
              </a:solidFill>
              <a:ln w="25400">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234" name="Oval 178">
                <a:extLst>
                  <a:ext uri="{FF2B5EF4-FFF2-40B4-BE49-F238E27FC236}">
                    <a16:creationId xmlns:a16="http://schemas.microsoft.com/office/drawing/2014/main" id="{0A1A3353-2240-9FFA-EAFB-EDB336AAB5C5}"/>
                  </a:ext>
                </a:extLst>
              </p:cNvPr>
              <p:cNvSpPr>
                <a:spLocks noChangeArrowheads="1"/>
              </p:cNvSpPr>
              <p:nvPr/>
            </p:nvSpPr>
            <p:spPr bwMode="auto">
              <a:xfrm>
                <a:off x="4900" y="2211"/>
                <a:ext cx="55" cy="49"/>
              </a:xfrm>
              <a:prstGeom prst="ellipse">
                <a:avLst/>
              </a:prstGeom>
              <a:solidFill>
                <a:srgbClr val="FF0000"/>
              </a:solidFill>
              <a:ln w="25400">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235" name="Oval 179">
                <a:extLst>
                  <a:ext uri="{FF2B5EF4-FFF2-40B4-BE49-F238E27FC236}">
                    <a16:creationId xmlns:a16="http://schemas.microsoft.com/office/drawing/2014/main" id="{BE351470-72C0-CB3C-75AB-869FC009178E}"/>
                  </a:ext>
                </a:extLst>
              </p:cNvPr>
              <p:cNvSpPr>
                <a:spLocks noChangeArrowheads="1"/>
              </p:cNvSpPr>
              <p:nvPr/>
            </p:nvSpPr>
            <p:spPr bwMode="auto">
              <a:xfrm>
                <a:off x="4995" y="2042"/>
                <a:ext cx="55" cy="48"/>
              </a:xfrm>
              <a:prstGeom prst="ellipse">
                <a:avLst/>
              </a:prstGeom>
              <a:solidFill>
                <a:srgbClr val="FF0000"/>
              </a:solidFill>
              <a:ln w="25400">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236" name="Oval 180">
                <a:extLst>
                  <a:ext uri="{FF2B5EF4-FFF2-40B4-BE49-F238E27FC236}">
                    <a16:creationId xmlns:a16="http://schemas.microsoft.com/office/drawing/2014/main" id="{9E7BB0C7-18CF-4523-A8E7-616A459C6985}"/>
                  </a:ext>
                </a:extLst>
              </p:cNvPr>
              <p:cNvSpPr>
                <a:spLocks noChangeArrowheads="1"/>
              </p:cNvSpPr>
              <p:nvPr/>
            </p:nvSpPr>
            <p:spPr bwMode="auto">
              <a:xfrm>
                <a:off x="5091" y="2005"/>
                <a:ext cx="55" cy="49"/>
              </a:xfrm>
              <a:prstGeom prst="ellipse">
                <a:avLst/>
              </a:prstGeom>
              <a:solidFill>
                <a:srgbClr val="FF0000"/>
              </a:solidFill>
              <a:ln w="25400">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237" name="Line 181">
                <a:extLst>
                  <a:ext uri="{FF2B5EF4-FFF2-40B4-BE49-F238E27FC236}">
                    <a16:creationId xmlns:a16="http://schemas.microsoft.com/office/drawing/2014/main" id="{0A6DD7CA-BF75-091C-85D6-746F9FB737E8}"/>
                  </a:ext>
                </a:extLst>
              </p:cNvPr>
              <p:cNvSpPr>
                <a:spLocks noChangeShapeType="1"/>
              </p:cNvSpPr>
              <p:nvPr/>
            </p:nvSpPr>
            <p:spPr bwMode="auto">
              <a:xfrm flipV="1">
                <a:off x="1436" y="2636"/>
                <a:ext cx="0" cy="12"/>
              </a:xfrm>
              <a:prstGeom prst="line">
                <a:avLst/>
              </a:prstGeom>
              <a:noFill/>
              <a:ln w="2540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238" name="Line 182">
                <a:extLst>
                  <a:ext uri="{FF2B5EF4-FFF2-40B4-BE49-F238E27FC236}">
                    <a16:creationId xmlns:a16="http://schemas.microsoft.com/office/drawing/2014/main" id="{FFC73F9B-16C3-34AD-6F3C-5A295A2E4291}"/>
                  </a:ext>
                </a:extLst>
              </p:cNvPr>
              <p:cNvSpPr>
                <a:spLocks noChangeShapeType="1"/>
              </p:cNvSpPr>
              <p:nvPr/>
            </p:nvSpPr>
            <p:spPr bwMode="auto">
              <a:xfrm>
                <a:off x="1610" y="2713"/>
                <a:ext cx="0" cy="0"/>
              </a:xfrm>
              <a:prstGeom prst="line">
                <a:avLst/>
              </a:prstGeom>
              <a:noFill/>
              <a:ln w="2540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239" name="Line 183">
                <a:extLst>
                  <a:ext uri="{FF2B5EF4-FFF2-40B4-BE49-F238E27FC236}">
                    <a16:creationId xmlns:a16="http://schemas.microsoft.com/office/drawing/2014/main" id="{811FF00C-95CB-4532-6E86-82D25576A047}"/>
                  </a:ext>
                </a:extLst>
              </p:cNvPr>
              <p:cNvSpPr>
                <a:spLocks noChangeShapeType="1"/>
              </p:cNvSpPr>
              <p:nvPr/>
            </p:nvSpPr>
            <p:spPr bwMode="auto">
              <a:xfrm>
                <a:off x="1472" y="1783"/>
                <a:ext cx="301" cy="0"/>
              </a:xfrm>
              <a:prstGeom prst="line">
                <a:avLst/>
              </a:prstGeom>
              <a:noFill/>
              <a:ln w="25400">
                <a:solidFill>
                  <a:schemeClr val="tx2"/>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240" name="Line 184">
                <a:extLst>
                  <a:ext uri="{FF2B5EF4-FFF2-40B4-BE49-F238E27FC236}">
                    <a16:creationId xmlns:a16="http://schemas.microsoft.com/office/drawing/2014/main" id="{27C0D4DC-990A-7CB0-DE85-7BE38B7A8522}"/>
                  </a:ext>
                </a:extLst>
              </p:cNvPr>
              <p:cNvSpPr>
                <a:spLocks noChangeShapeType="1"/>
              </p:cNvSpPr>
              <p:nvPr/>
            </p:nvSpPr>
            <p:spPr bwMode="auto">
              <a:xfrm>
                <a:off x="1468" y="1657"/>
                <a:ext cx="306" cy="0"/>
              </a:xfrm>
              <a:prstGeom prst="line">
                <a:avLst/>
              </a:prstGeom>
              <a:noFill/>
              <a:ln w="28575">
                <a:solidFill>
                  <a:srgbClr val="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Helvetica" charset="0"/>
                  <a:ea typeface="ＭＳ Ｐゴシック" charset="0"/>
                </a:endParaRPr>
              </a:p>
            </p:txBody>
          </p:sp>
          <p:sp>
            <p:nvSpPr>
              <p:cNvPr id="173241" name="Rectangle 185">
                <a:extLst>
                  <a:ext uri="{FF2B5EF4-FFF2-40B4-BE49-F238E27FC236}">
                    <a16:creationId xmlns:a16="http://schemas.microsoft.com/office/drawing/2014/main" id="{A21DABEF-80DE-EAA5-A673-23E103347583}"/>
                  </a:ext>
                </a:extLst>
              </p:cNvPr>
              <p:cNvSpPr>
                <a:spLocks noChangeArrowheads="1"/>
              </p:cNvSpPr>
              <p:nvPr/>
            </p:nvSpPr>
            <p:spPr bwMode="auto">
              <a:xfrm>
                <a:off x="1816" y="1430"/>
                <a:ext cx="1928" cy="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sz="1500" b="1">
                    <a:solidFill>
                      <a:srgbClr val="FF0000"/>
                    </a:solidFill>
                    <a:latin typeface="Arial" charset="0"/>
                    <a:ea typeface="ＭＳ Ｐゴシック" charset="0"/>
                  </a:rPr>
                  <a:t>Reconstructed Solar Output</a:t>
                </a:r>
              </a:p>
            </p:txBody>
          </p:sp>
          <p:sp>
            <p:nvSpPr>
              <p:cNvPr id="173242" name="Rectangle 186">
                <a:extLst>
                  <a:ext uri="{FF2B5EF4-FFF2-40B4-BE49-F238E27FC236}">
                    <a16:creationId xmlns:a16="http://schemas.microsoft.com/office/drawing/2014/main" id="{173D8D0E-355A-BE2C-2D9E-8D855EA0BF99}"/>
                  </a:ext>
                </a:extLst>
              </p:cNvPr>
              <p:cNvSpPr>
                <a:spLocks noChangeArrowheads="1"/>
              </p:cNvSpPr>
              <p:nvPr/>
            </p:nvSpPr>
            <p:spPr bwMode="auto">
              <a:xfrm>
                <a:off x="1816" y="1552"/>
                <a:ext cx="2431" cy="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hlink"/>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sz="1500" b="1">
                    <a:solidFill>
                      <a:srgbClr val="FFFFFF"/>
                    </a:solidFill>
                    <a:latin typeface="Arial" charset="0"/>
                    <a:ea typeface="ＭＳ Ｐゴシック" charset="0"/>
                  </a:rPr>
                  <a:t>Reconstructed Temperature History</a:t>
                </a:r>
                <a:endParaRPr lang="en-US" sz="1500" b="1">
                  <a:solidFill>
                    <a:srgbClr val="FE9B03"/>
                  </a:solidFill>
                  <a:latin typeface="Arial" charset="0"/>
                  <a:ea typeface="ＭＳ Ｐゴシック" charset="0"/>
                </a:endParaRPr>
              </a:p>
            </p:txBody>
          </p:sp>
          <p:sp>
            <p:nvSpPr>
              <p:cNvPr id="173243" name="Rectangle 187">
                <a:extLst>
                  <a:ext uri="{FF2B5EF4-FFF2-40B4-BE49-F238E27FC236}">
                    <a16:creationId xmlns:a16="http://schemas.microsoft.com/office/drawing/2014/main" id="{2304857A-6F15-BFB1-6236-EB131DAC8E3E}"/>
                  </a:ext>
                </a:extLst>
              </p:cNvPr>
              <p:cNvSpPr>
                <a:spLocks noChangeArrowheads="1"/>
              </p:cNvSpPr>
              <p:nvPr/>
            </p:nvSpPr>
            <p:spPr bwMode="auto">
              <a:xfrm>
                <a:off x="1816" y="1681"/>
                <a:ext cx="2349" cy="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hlink"/>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sz="1500" b="1">
                    <a:solidFill>
                      <a:schemeClr val="tx2"/>
                    </a:solidFill>
                    <a:latin typeface="Arial" charset="0"/>
                    <a:ea typeface="ＭＳ Ｐゴシック" charset="0"/>
                  </a:rPr>
                  <a:t>Thermometer Temperature History</a:t>
                </a:r>
                <a:endParaRPr lang="en-US" sz="1500">
                  <a:solidFill>
                    <a:schemeClr val="tx2"/>
                  </a:solidFill>
                  <a:latin typeface="Arial" charset="0"/>
                  <a:ea typeface="ＭＳ Ｐゴシック" charset="0"/>
                </a:endParaRPr>
              </a:p>
            </p:txBody>
          </p:sp>
          <p:sp>
            <p:nvSpPr>
              <p:cNvPr id="173244" name="Freeform 188">
                <a:extLst>
                  <a:ext uri="{FF2B5EF4-FFF2-40B4-BE49-F238E27FC236}">
                    <a16:creationId xmlns:a16="http://schemas.microsoft.com/office/drawing/2014/main" id="{ECA39D2E-5FDB-4AD1-9D4E-D3812DAD5637}"/>
                  </a:ext>
                </a:extLst>
              </p:cNvPr>
              <p:cNvSpPr>
                <a:spLocks/>
              </p:cNvSpPr>
              <p:nvPr/>
            </p:nvSpPr>
            <p:spPr bwMode="auto">
              <a:xfrm>
                <a:off x="1432" y="2042"/>
                <a:ext cx="3700" cy="1007"/>
              </a:xfrm>
              <a:custGeom>
                <a:avLst/>
                <a:gdLst>
                  <a:gd name="T0" fmla="*/ 0 w 3289"/>
                  <a:gd name="T1" fmla="*/ 606 h 1007"/>
                  <a:gd name="T2" fmla="*/ 96 w 3289"/>
                  <a:gd name="T3" fmla="*/ 788 h 1007"/>
                  <a:gd name="T4" fmla="*/ 205 w 3289"/>
                  <a:gd name="T5" fmla="*/ 691 h 1007"/>
                  <a:gd name="T6" fmla="*/ 300 w 3289"/>
                  <a:gd name="T7" fmla="*/ 824 h 1007"/>
                  <a:gd name="T8" fmla="*/ 382 w 3289"/>
                  <a:gd name="T9" fmla="*/ 1006 h 1007"/>
                  <a:gd name="T10" fmla="*/ 478 w 3289"/>
                  <a:gd name="T11" fmla="*/ 1006 h 1007"/>
                  <a:gd name="T12" fmla="*/ 574 w 3289"/>
                  <a:gd name="T13" fmla="*/ 994 h 1007"/>
                  <a:gd name="T14" fmla="*/ 683 w 3289"/>
                  <a:gd name="T15" fmla="*/ 1006 h 1007"/>
                  <a:gd name="T16" fmla="*/ 778 w 3289"/>
                  <a:gd name="T17" fmla="*/ 1006 h 1007"/>
                  <a:gd name="T18" fmla="*/ 874 w 3289"/>
                  <a:gd name="T19" fmla="*/ 982 h 1007"/>
                  <a:gd name="T20" fmla="*/ 983 w 3289"/>
                  <a:gd name="T21" fmla="*/ 909 h 1007"/>
                  <a:gd name="T22" fmla="*/ 1064 w 3289"/>
                  <a:gd name="T23" fmla="*/ 776 h 1007"/>
                  <a:gd name="T24" fmla="*/ 1173 w 3289"/>
                  <a:gd name="T25" fmla="*/ 703 h 1007"/>
                  <a:gd name="T26" fmla="*/ 1269 w 3289"/>
                  <a:gd name="T27" fmla="*/ 545 h 1007"/>
                  <a:gd name="T28" fmla="*/ 1351 w 3289"/>
                  <a:gd name="T29" fmla="*/ 545 h 1007"/>
                  <a:gd name="T30" fmla="*/ 1460 w 3289"/>
                  <a:gd name="T31" fmla="*/ 533 h 1007"/>
                  <a:gd name="T32" fmla="*/ 1542 w 3289"/>
                  <a:gd name="T33" fmla="*/ 448 h 1007"/>
                  <a:gd name="T34" fmla="*/ 1638 w 3289"/>
                  <a:gd name="T35" fmla="*/ 412 h 1007"/>
                  <a:gd name="T36" fmla="*/ 1747 w 3289"/>
                  <a:gd name="T37" fmla="*/ 533 h 1007"/>
                  <a:gd name="T38" fmla="*/ 1843 w 3289"/>
                  <a:gd name="T39" fmla="*/ 764 h 1007"/>
                  <a:gd name="T40" fmla="*/ 1938 w 3289"/>
                  <a:gd name="T41" fmla="*/ 836 h 1007"/>
                  <a:gd name="T42" fmla="*/ 2047 w 3289"/>
                  <a:gd name="T43" fmla="*/ 727 h 1007"/>
                  <a:gd name="T44" fmla="*/ 2130 w 3289"/>
                  <a:gd name="T45" fmla="*/ 436 h 1007"/>
                  <a:gd name="T46" fmla="*/ 2239 w 3289"/>
                  <a:gd name="T47" fmla="*/ 412 h 1007"/>
                  <a:gd name="T48" fmla="*/ 2348 w 3289"/>
                  <a:gd name="T49" fmla="*/ 485 h 1007"/>
                  <a:gd name="T50" fmla="*/ 2430 w 3289"/>
                  <a:gd name="T51" fmla="*/ 460 h 1007"/>
                  <a:gd name="T52" fmla="*/ 2526 w 3289"/>
                  <a:gd name="T53" fmla="*/ 521 h 1007"/>
                  <a:gd name="T54" fmla="*/ 2621 w 3289"/>
                  <a:gd name="T55" fmla="*/ 618 h 1007"/>
                  <a:gd name="T56" fmla="*/ 2717 w 3289"/>
                  <a:gd name="T57" fmla="*/ 545 h 1007"/>
                  <a:gd name="T58" fmla="*/ 2812 w 3289"/>
                  <a:gd name="T59" fmla="*/ 594 h 1007"/>
                  <a:gd name="T60" fmla="*/ 2922 w 3289"/>
                  <a:gd name="T61" fmla="*/ 497 h 1007"/>
                  <a:gd name="T62" fmla="*/ 3017 w 3289"/>
                  <a:gd name="T63" fmla="*/ 473 h 1007"/>
                  <a:gd name="T64" fmla="*/ 3112 w 3289"/>
                  <a:gd name="T65" fmla="*/ 376 h 1007"/>
                  <a:gd name="T66" fmla="*/ 3194 w 3289"/>
                  <a:gd name="T67" fmla="*/ 218 h 1007"/>
                  <a:gd name="T68" fmla="*/ 3303 w 3289"/>
                  <a:gd name="T69" fmla="*/ 97 h 1007"/>
                  <a:gd name="T70" fmla="*/ 3399 w 3289"/>
                  <a:gd name="T71" fmla="*/ 157 h 1007"/>
                  <a:gd name="T72" fmla="*/ 3494 w 3289"/>
                  <a:gd name="T73" fmla="*/ 206 h 1007"/>
                  <a:gd name="T74" fmla="*/ 3590 w 3289"/>
                  <a:gd name="T75" fmla="*/ 36 h 1007"/>
                  <a:gd name="T76" fmla="*/ 3699 w 3289"/>
                  <a:gd name="T77" fmla="*/ 0 h 100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3289" h="1007">
                    <a:moveTo>
                      <a:pt x="0" y="606"/>
                    </a:moveTo>
                    <a:lnTo>
                      <a:pt x="85" y="788"/>
                    </a:lnTo>
                    <a:lnTo>
                      <a:pt x="182" y="691"/>
                    </a:lnTo>
                    <a:lnTo>
                      <a:pt x="267" y="824"/>
                    </a:lnTo>
                    <a:lnTo>
                      <a:pt x="340" y="1006"/>
                    </a:lnTo>
                    <a:lnTo>
                      <a:pt x="425" y="1006"/>
                    </a:lnTo>
                    <a:lnTo>
                      <a:pt x="510" y="994"/>
                    </a:lnTo>
                    <a:lnTo>
                      <a:pt x="607" y="1006"/>
                    </a:lnTo>
                    <a:lnTo>
                      <a:pt x="692" y="1006"/>
                    </a:lnTo>
                    <a:lnTo>
                      <a:pt x="777" y="982"/>
                    </a:lnTo>
                    <a:lnTo>
                      <a:pt x="874" y="909"/>
                    </a:lnTo>
                    <a:lnTo>
                      <a:pt x="946" y="776"/>
                    </a:lnTo>
                    <a:lnTo>
                      <a:pt x="1043" y="703"/>
                    </a:lnTo>
                    <a:lnTo>
                      <a:pt x="1128" y="545"/>
                    </a:lnTo>
                    <a:lnTo>
                      <a:pt x="1201" y="545"/>
                    </a:lnTo>
                    <a:lnTo>
                      <a:pt x="1298" y="533"/>
                    </a:lnTo>
                    <a:lnTo>
                      <a:pt x="1371" y="448"/>
                    </a:lnTo>
                    <a:lnTo>
                      <a:pt x="1456" y="412"/>
                    </a:lnTo>
                    <a:lnTo>
                      <a:pt x="1553" y="533"/>
                    </a:lnTo>
                    <a:lnTo>
                      <a:pt x="1638" y="764"/>
                    </a:lnTo>
                    <a:lnTo>
                      <a:pt x="1723" y="836"/>
                    </a:lnTo>
                    <a:lnTo>
                      <a:pt x="1820" y="727"/>
                    </a:lnTo>
                    <a:lnTo>
                      <a:pt x="1893" y="436"/>
                    </a:lnTo>
                    <a:lnTo>
                      <a:pt x="1990" y="412"/>
                    </a:lnTo>
                    <a:lnTo>
                      <a:pt x="2087" y="485"/>
                    </a:lnTo>
                    <a:lnTo>
                      <a:pt x="2160" y="460"/>
                    </a:lnTo>
                    <a:lnTo>
                      <a:pt x="2245" y="521"/>
                    </a:lnTo>
                    <a:lnTo>
                      <a:pt x="2330" y="618"/>
                    </a:lnTo>
                    <a:lnTo>
                      <a:pt x="2415" y="545"/>
                    </a:lnTo>
                    <a:lnTo>
                      <a:pt x="2500" y="594"/>
                    </a:lnTo>
                    <a:lnTo>
                      <a:pt x="2597" y="497"/>
                    </a:lnTo>
                    <a:lnTo>
                      <a:pt x="2682" y="473"/>
                    </a:lnTo>
                    <a:lnTo>
                      <a:pt x="2766" y="376"/>
                    </a:lnTo>
                    <a:lnTo>
                      <a:pt x="2839" y="218"/>
                    </a:lnTo>
                    <a:lnTo>
                      <a:pt x="2936" y="97"/>
                    </a:lnTo>
                    <a:lnTo>
                      <a:pt x="3021" y="157"/>
                    </a:lnTo>
                    <a:lnTo>
                      <a:pt x="3106" y="206"/>
                    </a:lnTo>
                    <a:lnTo>
                      <a:pt x="3191" y="36"/>
                    </a:lnTo>
                    <a:lnTo>
                      <a:pt x="3288" y="0"/>
                    </a:lnTo>
                  </a:path>
                </a:pathLst>
              </a:custGeom>
              <a:noFill/>
              <a:ln w="25400" cap="rnd"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grpSp>
        <p:sp>
          <p:nvSpPr>
            <p:cNvPr id="173245" name="Rectangle 189">
              <a:extLst>
                <a:ext uri="{FF2B5EF4-FFF2-40B4-BE49-F238E27FC236}">
                  <a16:creationId xmlns:a16="http://schemas.microsoft.com/office/drawing/2014/main" id="{A79044DF-2E07-D0EF-6635-2BDA27E1B163}"/>
                </a:ext>
              </a:extLst>
            </p:cNvPr>
            <p:cNvSpPr>
              <a:spLocks noChangeArrowheads="1"/>
            </p:cNvSpPr>
            <p:nvPr/>
          </p:nvSpPr>
          <p:spPr bwMode="auto">
            <a:xfrm>
              <a:off x="1120" y="623"/>
              <a:ext cx="3583" cy="2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lstStyle/>
            <a:p>
              <a:pPr algn="ctr">
                <a:defRPr/>
              </a:pPr>
              <a:r>
                <a:rPr lang="en-US">
                  <a:solidFill>
                    <a:srgbClr val="E4E905"/>
                  </a:solidFill>
                  <a:latin typeface="Arial" charset="0"/>
                  <a:ea typeface="ＭＳ Ｐゴシック" charset="0"/>
                </a:rPr>
                <a:t>Reconstructed Solar Output</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ext Box 2">
            <a:extLst>
              <a:ext uri="{FF2B5EF4-FFF2-40B4-BE49-F238E27FC236}">
                <a16:creationId xmlns:a16="http://schemas.microsoft.com/office/drawing/2014/main" id="{235F4F6D-E4F4-E6F4-387F-64F3F43CEA97}"/>
              </a:ext>
            </a:extLst>
          </p:cNvPr>
          <p:cNvSpPr txBox="1">
            <a:spLocks noChangeArrowheads="1"/>
          </p:cNvSpPr>
          <p:nvPr/>
        </p:nvSpPr>
        <p:spPr bwMode="auto">
          <a:xfrm>
            <a:off x="1468438" y="376238"/>
            <a:ext cx="6207125"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3600" dirty="0">
                <a:solidFill>
                  <a:srgbClr val="FFFF00"/>
                </a:solidFill>
                <a:latin typeface="Helvetica" charset="0"/>
                <a:ea typeface="ＭＳ Ｐゴシック" charset="0"/>
              </a:rPr>
              <a:t>Paleoclimate Reconstructions</a:t>
            </a:r>
            <a:endParaRPr lang="en-US" sz="3600" dirty="0">
              <a:latin typeface="Times" charset="0"/>
              <a:ea typeface="ＭＳ Ｐゴシック" charset="0"/>
            </a:endParaRPr>
          </a:p>
        </p:txBody>
      </p:sp>
      <p:sp>
        <p:nvSpPr>
          <p:cNvPr id="143363" name="Text Box 3">
            <a:extLst>
              <a:ext uri="{FF2B5EF4-FFF2-40B4-BE49-F238E27FC236}">
                <a16:creationId xmlns:a16="http://schemas.microsoft.com/office/drawing/2014/main" id="{7669BC62-7806-690F-43E5-949450D214C2}"/>
              </a:ext>
            </a:extLst>
          </p:cNvPr>
          <p:cNvSpPr txBox="1">
            <a:spLocks noChangeArrowheads="1"/>
          </p:cNvSpPr>
          <p:nvPr/>
        </p:nvSpPr>
        <p:spPr bwMode="auto">
          <a:xfrm>
            <a:off x="2208213" y="1762125"/>
            <a:ext cx="4725987" cy="3013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charset="0"/>
                <a:ea typeface="ＭＳ Ｐゴシック" charset="0"/>
              </a:defRPr>
            </a:lvl1pPr>
            <a:lvl2pPr marL="114300">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lvl="1">
              <a:buFontTx/>
              <a:buChar char="•"/>
              <a:defRPr/>
            </a:pPr>
            <a:r>
              <a:rPr lang="en-US">
                <a:solidFill>
                  <a:srgbClr val="66CCFF"/>
                </a:solidFill>
                <a:latin typeface="Helvetica" charset="0"/>
              </a:rPr>
              <a:t>Fossils</a:t>
            </a:r>
          </a:p>
          <a:p>
            <a:pPr lvl="1">
              <a:buFontTx/>
              <a:buChar char="•"/>
              <a:defRPr/>
            </a:pPr>
            <a:r>
              <a:rPr lang="en-US">
                <a:solidFill>
                  <a:srgbClr val="66CCFF"/>
                </a:solidFill>
                <a:latin typeface="Helvetica" charset="0"/>
              </a:rPr>
              <a:t>Shells in ocean sediments</a:t>
            </a:r>
          </a:p>
          <a:p>
            <a:pPr lvl="1">
              <a:buFontTx/>
              <a:buChar char="•"/>
              <a:defRPr/>
            </a:pPr>
            <a:r>
              <a:rPr lang="en-US">
                <a:solidFill>
                  <a:srgbClr val="66CCFF"/>
                </a:solidFill>
                <a:latin typeface="Helvetica" charset="0"/>
              </a:rPr>
              <a:t>Oxygen isotopes in ice cores</a:t>
            </a:r>
          </a:p>
          <a:p>
            <a:pPr lvl="1">
              <a:buFontTx/>
              <a:buChar char="•"/>
              <a:defRPr/>
            </a:pPr>
            <a:r>
              <a:rPr lang="en-US">
                <a:solidFill>
                  <a:srgbClr val="66CCFF"/>
                </a:solidFill>
                <a:latin typeface="Helvetica" charset="0"/>
              </a:rPr>
              <a:t>Tree rings (dendrochronology)</a:t>
            </a:r>
          </a:p>
          <a:p>
            <a:pPr lvl="1">
              <a:buFontTx/>
              <a:buChar char="•"/>
              <a:defRPr/>
            </a:pPr>
            <a:r>
              <a:rPr lang="en-US">
                <a:solidFill>
                  <a:srgbClr val="66CCFF"/>
                </a:solidFill>
                <a:latin typeface="Helvetica" charset="0"/>
              </a:rPr>
              <a:t>Pollen trapped in ice, sediments</a:t>
            </a:r>
          </a:p>
          <a:p>
            <a:pPr lvl="1">
              <a:buFontTx/>
              <a:buChar char="•"/>
              <a:defRPr/>
            </a:pPr>
            <a:r>
              <a:rPr lang="en-US">
                <a:solidFill>
                  <a:srgbClr val="66CCFF"/>
                </a:solidFill>
                <a:latin typeface="Helvetica" charset="0"/>
              </a:rPr>
              <a:t>Historical documents</a:t>
            </a:r>
          </a:p>
          <a:p>
            <a:pPr lvl="1">
              <a:buFontTx/>
              <a:buChar char="•"/>
              <a:defRPr/>
            </a:pPr>
            <a:r>
              <a:rPr lang="en-US">
                <a:solidFill>
                  <a:srgbClr val="66CCFF"/>
                </a:solidFill>
                <a:latin typeface="Helvetica" charset="0"/>
              </a:rPr>
              <a:t>Borehole temperatures</a:t>
            </a:r>
          </a:p>
          <a:p>
            <a:pPr lvl="1">
              <a:buFontTx/>
              <a:buChar char="•"/>
              <a:defRPr/>
            </a:pPr>
            <a:r>
              <a:rPr lang="en-US">
                <a:solidFill>
                  <a:srgbClr val="66CCFF"/>
                </a:solidFill>
                <a:latin typeface="Helvetica" charset="0"/>
              </a:rPr>
              <a:t>Ice cores</a:t>
            </a:r>
            <a:endParaRPr lang="en-US">
              <a:latin typeface="Helvetica"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A571EDCA-8730-D94C-A45C-FE0C62726464}"/>
              </a:ext>
            </a:extLst>
          </p:cNvPr>
          <p:cNvSpPr txBox="1">
            <a:spLocks noChangeArrowheads="1"/>
          </p:cNvSpPr>
          <p:nvPr/>
        </p:nvSpPr>
        <p:spPr bwMode="auto">
          <a:xfrm>
            <a:off x="1724025" y="255131"/>
            <a:ext cx="56800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dirty="0">
                <a:solidFill>
                  <a:srgbClr val="FFFF00"/>
                </a:solidFill>
              </a:rPr>
              <a:t>GLOBAL SATELLITE TEMPERATURES</a:t>
            </a:r>
          </a:p>
          <a:p>
            <a:pPr algn="ctr"/>
            <a:r>
              <a:rPr lang="en-US" altLang="en-US" dirty="0">
                <a:solidFill>
                  <a:srgbClr val="FFFF00"/>
                </a:solidFill>
              </a:rPr>
              <a:t>1978–2023</a:t>
            </a:r>
            <a:endParaRPr lang="en-US" altLang="en-US" dirty="0"/>
          </a:p>
        </p:txBody>
      </p:sp>
      <p:grpSp>
        <p:nvGrpSpPr>
          <p:cNvPr id="37" name="Group 36">
            <a:extLst>
              <a:ext uri="{FF2B5EF4-FFF2-40B4-BE49-F238E27FC236}">
                <a16:creationId xmlns:a16="http://schemas.microsoft.com/office/drawing/2014/main" id="{C81B452F-AB43-2C43-BD19-28652D3167B3}"/>
              </a:ext>
            </a:extLst>
          </p:cNvPr>
          <p:cNvGrpSpPr/>
          <p:nvPr/>
        </p:nvGrpSpPr>
        <p:grpSpPr>
          <a:xfrm>
            <a:off x="1309606" y="1839669"/>
            <a:ext cx="6940551" cy="1560659"/>
            <a:chOff x="1309606" y="1839669"/>
            <a:chExt cx="6940551" cy="1560659"/>
          </a:xfrm>
        </p:grpSpPr>
        <p:grpSp>
          <p:nvGrpSpPr>
            <p:cNvPr id="36" name="Group 35">
              <a:extLst>
                <a:ext uri="{FF2B5EF4-FFF2-40B4-BE49-F238E27FC236}">
                  <a16:creationId xmlns:a16="http://schemas.microsoft.com/office/drawing/2014/main" id="{A511DAD6-B4CD-DA42-8FDB-83F2AB90C9F5}"/>
                </a:ext>
              </a:extLst>
            </p:cNvPr>
            <p:cNvGrpSpPr/>
            <p:nvPr/>
          </p:nvGrpSpPr>
          <p:grpSpPr>
            <a:xfrm>
              <a:off x="1542081" y="1839669"/>
              <a:ext cx="5992463" cy="1541016"/>
              <a:chOff x="1542081" y="1839669"/>
              <a:chExt cx="5992463" cy="1541016"/>
            </a:xfrm>
          </p:grpSpPr>
          <p:sp>
            <p:nvSpPr>
              <p:cNvPr id="9" name="Oval 8">
                <a:extLst>
                  <a:ext uri="{FF2B5EF4-FFF2-40B4-BE49-F238E27FC236}">
                    <a16:creationId xmlns:a16="http://schemas.microsoft.com/office/drawing/2014/main" id="{063DFF13-A0C5-6A45-A24B-564B08EDFC3C}"/>
                  </a:ext>
                </a:extLst>
              </p:cNvPr>
              <p:cNvSpPr>
                <a:spLocks noChangeArrowheads="1"/>
              </p:cNvSpPr>
              <p:nvPr/>
            </p:nvSpPr>
            <p:spPr bwMode="auto">
              <a:xfrm>
                <a:off x="2053525" y="2781945"/>
                <a:ext cx="686015" cy="598740"/>
              </a:xfrm>
              <a:prstGeom prst="ellipse">
                <a:avLst/>
              </a:prstGeom>
              <a:solidFill>
                <a:srgbClr val="FF0000">
                  <a:alpha val="38039"/>
                </a:srgbClr>
              </a:solidFill>
              <a:ln w="9525">
                <a:solidFill>
                  <a:schemeClr val="bg2"/>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0" name="Oval 10">
                <a:extLst>
                  <a:ext uri="{FF2B5EF4-FFF2-40B4-BE49-F238E27FC236}">
                    <a16:creationId xmlns:a16="http://schemas.microsoft.com/office/drawing/2014/main" id="{D2F2D05B-BDFE-7544-B8EC-AD2D48066E7D}"/>
                  </a:ext>
                </a:extLst>
              </p:cNvPr>
              <p:cNvSpPr>
                <a:spLocks noChangeArrowheads="1"/>
              </p:cNvSpPr>
              <p:nvPr/>
            </p:nvSpPr>
            <p:spPr bwMode="auto">
              <a:xfrm>
                <a:off x="4026627" y="2301334"/>
                <a:ext cx="944563" cy="1039812"/>
              </a:xfrm>
              <a:prstGeom prst="ellipse">
                <a:avLst/>
              </a:prstGeom>
              <a:solidFill>
                <a:srgbClr val="FF0000">
                  <a:alpha val="38039"/>
                </a:srgbClr>
              </a:solidFill>
              <a:ln w="9525">
                <a:solidFill>
                  <a:schemeClr val="bg2"/>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1" name="Text Box 11">
                <a:extLst>
                  <a:ext uri="{FF2B5EF4-FFF2-40B4-BE49-F238E27FC236}">
                    <a16:creationId xmlns:a16="http://schemas.microsoft.com/office/drawing/2014/main" id="{8CAD925A-9FF7-4F49-8020-31DBD40ED72A}"/>
                  </a:ext>
                </a:extLst>
              </p:cNvPr>
              <p:cNvSpPr txBox="1">
                <a:spLocks noChangeArrowheads="1"/>
              </p:cNvSpPr>
              <p:nvPr/>
            </p:nvSpPr>
            <p:spPr bwMode="auto">
              <a:xfrm>
                <a:off x="3910496" y="1839669"/>
                <a:ext cx="1176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dirty="0"/>
                  <a:t>El Ni</a:t>
                </a:r>
                <a:r>
                  <a:rPr lang="en-US" altLang="ja-JP" dirty="0"/>
                  <a:t>ño</a:t>
                </a:r>
                <a:endParaRPr lang="en-US" altLang="en-US" dirty="0"/>
              </a:p>
            </p:txBody>
          </p:sp>
          <p:sp>
            <p:nvSpPr>
              <p:cNvPr id="12" name="Line 12">
                <a:extLst>
                  <a:ext uri="{FF2B5EF4-FFF2-40B4-BE49-F238E27FC236}">
                    <a16:creationId xmlns:a16="http://schemas.microsoft.com/office/drawing/2014/main" id="{FFFAA186-BD0E-4248-9860-C99406C4F3C0}"/>
                  </a:ext>
                </a:extLst>
              </p:cNvPr>
              <p:cNvSpPr>
                <a:spLocks noChangeShapeType="1"/>
              </p:cNvSpPr>
              <p:nvPr/>
            </p:nvSpPr>
            <p:spPr bwMode="auto">
              <a:xfrm flipH="1">
                <a:off x="1542081" y="2033440"/>
                <a:ext cx="2364044" cy="11128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 name="Line 13">
                <a:extLst>
                  <a:ext uri="{FF2B5EF4-FFF2-40B4-BE49-F238E27FC236}">
                    <a16:creationId xmlns:a16="http://schemas.microsoft.com/office/drawing/2014/main" id="{D48FF6D4-1B2F-2941-9104-D4BD20C06646}"/>
                  </a:ext>
                </a:extLst>
              </p:cNvPr>
              <p:cNvSpPr>
                <a:spLocks noChangeShapeType="1"/>
              </p:cNvSpPr>
              <p:nvPr/>
            </p:nvSpPr>
            <p:spPr bwMode="auto">
              <a:xfrm flipH="1">
                <a:off x="2729300" y="2196834"/>
                <a:ext cx="1176825" cy="66250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 name="Line 14">
                <a:extLst>
                  <a:ext uri="{FF2B5EF4-FFF2-40B4-BE49-F238E27FC236}">
                    <a16:creationId xmlns:a16="http://schemas.microsoft.com/office/drawing/2014/main" id="{25E2EE86-3841-A545-8B0B-6FDB8DFAB205}"/>
                  </a:ext>
                </a:extLst>
              </p:cNvPr>
              <p:cNvSpPr>
                <a:spLocks noChangeShapeType="1"/>
              </p:cNvSpPr>
              <p:nvPr/>
            </p:nvSpPr>
            <p:spPr bwMode="auto">
              <a:xfrm>
                <a:off x="5035402" y="2165127"/>
                <a:ext cx="2499142" cy="34630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6" name="Group 15">
              <a:extLst>
                <a:ext uri="{FF2B5EF4-FFF2-40B4-BE49-F238E27FC236}">
                  <a16:creationId xmlns:a16="http://schemas.microsoft.com/office/drawing/2014/main" id="{486CD1FD-6B39-F342-910F-689C59F4E611}"/>
                </a:ext>
              </a:extLst>
            </p:cNvPr>
            <p:cNvGrpSpPr/>
            <p:nvPr/>
          </p:nvGrpSpPr>
          <p:grpSpPr>
            <a:xfrm>
              <a:off x="1309606" y="2196834"/>
              <a:ext cx="6940551" cy="1203494"/>
              <a:chOff x="1309606" y="2196834"/>
              <a:chExt cx="6940551" cy="1203494"/>
            </a:xfrm>
          </p:grpSpPr>
          <p:sp>
            <p:nvSpPr>
              <p:cNvPr id="7" name="Oval 9">
                <a:extLst>
                  <a:ext uri="{FF2B5EF4-FFF2-40B4-BE49-F238E27FC236}">
                    <a16:creationId xmlns:a16="http://schemas.microsoft.com/office/drawing/2014/main" id="{8A710B32-9B49-C54A-A983-B79A84C966F7}"/>
                  </a:ext>
                </a:extLst>
              </p:cNvPr>
              <p:cNvSpPr>
                <a:spLocks noChangeArrowheads="1"/>
              </p:cNvSpPr>
              <p:nvPr/>
            </p:nvSpPr>
            <p:spPr bwMode="auto">
              <a:xfrm>
                <a:off x="1309606" y="3146328"/>
                <a:ext cx="302002" cy="254000"/>
              </a:xfrm>
              <a:prstGeom prst="ellipse">
                <a:avLst/>
              </a:prstGeom>
              <a:solidFill>
                <a:srgbClr val="FF0000">
                  <a:alpha val="38039"/>
                </a:srgbClr>
              </a:solidFill>
              <a:ln w="9525">
                <a:solidFill>
                  <a:schemeClr val="bg2"/>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8" name="Oval 10">
                <a:extLst>
                  <a:ext uri="{FF2B5EF4-FFF2-40B4-BE49-F238E27FC236}">
                    <a16:creationId xmlns:a16="http://schemas.microsoft.com/office/drawing/2014/main" id="{27148872-6994-0D40-822F-F011252FB886}"/>
                  </a:ext>
                </a:extLst>
              </p:cNvPr>
              <p:cNvSpPr>
                <a:spLocks noChangeArrowheads="1"/>
              </p:cNvSpPr>
              <p:nvPr/>
            </p:nvSpPr>
            <p:spPr bwMode="auto">
              <a:xfrm>
                <a:off x="7365355" y="2196834"/>
                <a:ext cx="884802" cy="1105017"/>
              </a:xfrm>
              <a:prstGeom prst="ellipse">
                <a:avLst/>
              </a:prstGeom>
              <a:solidFill>
                <a:srgbClr val="FF0000">
                  <a:alpha val="38039"/>
                </a:srgbClr>
              </a:solidFill>
              <a:ln w="9525">
                <a:solidFill>
                  <a:schemeClr val="bg2"/>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grpSp>
      <p:grpSp>
        <p:nvGrpSpPr>
          <p:cNvPr id="35" name="Group 34">
            <a:extLst>
              <a:ext uri="{FF2B5EF4-FFF2-40B4-BE49-F238E27FC236}">
                <a16:creationId xmlns:a16="http://schemas.microsoft.com/office/drawing/2014/main" id="{0629CBD0-FAB5-4B4B-8810-A569E56E550A}"/>
              </a:ext>
            </a:extLst>
          </p:cNvPr>
          <p:cNvGrpSpPr/>
          <p:nvPr/>
        </p:nvGrpSpPr>
        <p:grpSpPr>
          <a:xfrm>
            <a:off x="1087896" y="3538134"/>
            <a:ext cx="2370138" cy="1157830"/>
            <a:chOff x="1087896" y="3538134"/>
            <a:chExt cx="2370138" cy="1157830"/>
          </a:xfrm>
        </p:grpSpPr>
        <p:grpSp>
          <p:nvGrpSpPr>
            <p:cNvPr id="28" name="Group 3">
              <a:extLst>
                <a:ext uri="{FF2B5EF4-FFF2-40B4-BE49-F238E27FC236}">
                  <a16:creationId xmlns:a16="http://schemas.microsoft.com/office/drawing/2014/main" id="{2012B273-FC0E-3948-A5C3-5AAD70BB050D}"/>
                </a:ext>
              </a:extLst>
            </p:cNvPr>
            <p:cNvGrpSpPr>
              <a:grpSpLocks/>
            </p:cNvGrpSpPr>
            <p:nvPr/>
          </p:nvGrpSpPr>
          <p:grpSpPr bwMode="auto">
            <a:xfrm>
              <a:off x="1087896" y="3538134"/>
              <a:ext cx="2370138" cy="1157830"/>
              <a:chOff x="1638300" y="4057108"/>
              <a:chExt cx="2370138" cy="1157830"/>
            </a:xfrm>
          </p:grpSpPr>
          <p:sp>
            <p:nvSpPr>
              <p:cNvPr id="32" name="Line 17">
                <a:extLst>
                  <a:ext uri="{FF2B5EF4-FFF2-40B4-BE49-F238E27FC236}">
                    <a16:creationId xmlns:a16="http://schemas.microsoft.com/office/drawing/2014/main" id="{68033AD4-CD96-1448-916F-526014259EF1}"/>
                  </a:ext>
                </a:extLst>
              </p:cNvPr>
              <p:cNvSpPr>
                <a:spLocks noChangeShapeType="1"/>
              </p:cNvSpPr>
              <p:nvPr/>
            </p:nvSpPr>
            <p:spPr bwMode="auto">
              <a:xfrm>
                <a:off x="1638300" y="4076701"/>
                <a:ext cx="228600" cy="609600"/>
              </a:xfrm>
              <a:prstGeom prst="line">
                <a:avLst/>
              </a:prstGeom>
              <a:noFill/>
              <a:ln w="28575">
                <a:solidFill>
                  <a:srgbClr val="4DD61E"/>
                </a:solidFill>
                <a:round/>
                <a:headEnd type="oval"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33" name="Line 18">
                <a:extLst>
                  <a:ext uri="{FF2B5EF4-FFF2-40B4-BE49-F238E27FC236}">
                    <a16:creationId xmlns:a16="http://schemas.microsoft.com/office/drawing/2014/main" id="{8D3C639C-106E-8543-87B1-C196371E9245}"/>
                  </a:ext>
                </a:extLst>
              </p:cNvPr>
              <p:cNvSpPr>
                <a:spLocks noChangeShapeType="1"/>
              </p:cNvSpPr>
              <p:nvPr/>
            </p:nvSpPr>
            <p:spPr bwMode="auto">
              <a:xfrm>
                <a:off x="3646458" y="4057108"/>
                <a:ext cx="307975" cy="698500"/>
              </a:xfrm>
              <a:prstGeom prst="line">
                <a:avLst/>
              </a:prstGeom>
              <a:noFill/>
              <a:ln w="28575">
                <a:solidFill>
                  <a:srgbClr val="4DD61E"/>
                </a:solidFill>
                <a:round/>
                <a:headEnd type="oval"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34" name="Text Box 19">
                <a:extLst>
                  <a:ext uri="{FF2B5EF4-FFF2-40B4-BE49-F238E27FC236}">
                    <a16:creationId xmlns:a16="http://schemas.microsoft.com/office/drawing/2014/main" id="{7AFD5A85-1A85-1A43-963D-C801B4D544EA}"/>
                  </a:ext>
                </a:extLst>
              </p:cNvPr>
              <p:cNvSpPr txBox="1">
                <a:spLocks noChangeArrowheads="1"/>
              </p:cNvSpPr>
              <p:nvPr/>
            </p:nvSpPr>
            <p:spPr bwMode="auto">
              <a:xfrm>
                <a:off x="2522538" y="4783138"/>
                <a:ext cx="14859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dirty="0"/>
                  <a:t>Volcano</a:t>
                </a:r>
              </a:p>
            </p:txBody>
          </p:sp>
        </p:grpSp>
        <p:grpSp>
          <p:nvGrpSpPr>
            <p:cNvPr id="29" name="Group 19">
              <a:extLst>
                <a:ext uri="{FF2B5EF4-FFF2-40B4-BE49-F238E27FC236}">
                  <a16:creationId xmlns:a16="http://schemas.microsoft.com/office/drawing/2014/main" id="{2088C087-8709-004F-8D16-376CDA15B926}"/>
                </a:ext>
              </a:extLst>
            </p:cNvPr>
            <p:cNvGrpSpPr>
              <a:grpSpLocks/>
            </p:cNvGrpSpPr>
            <p:nvPr/>
          </p:nvGrpSpPr>
          <p:grpSpPr bwMode="auto">
            <a:xfrm>
              <a:off x="1354594" y="3771781"/>
              <a:ext cx="1741459" cy="727328"/>
              <a:chOff x="1765301" y="3972640"/>
              <a:chExt cx="1741215" cy="728476"/>
            </a:xfrm>
          </p:grpSpPr>
          <p:sp>
            <p:nvSpPr>
              <p:cNvPr id="30" name="Line 20">
                <a:extLst>
                  <a:ext uri="{FF2B5EF4-FFF2-40B4-BE49-F238E27FC236}">
                    <a16:creationId xmlns:a16="http://schemas.microsoft.com/office/drawing/2014/main" id="{65A6EC24-0B15-6D42-B1FF-A93D2648E61A}"/>
                  </a:ext>
                </a:extLst>
              </p:cNvPr>
              <p:cNvSpPr>
                <a:spLocks noChangeShapeType="1"/>
              </p:cNvSpPr>
              <p:nvPr/>
            </p:nvSpPr>
            <p:spPr bwMode="auto">
              <a:xfrm flipH="1" flipV="1">
                <a:off x="1765301" y="4330646"/>
                <a:ext cx="687290" cy="37047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 name="Line 21">
                <a:extLst>
                  <a:ext uri="{FF2B5EF4-FFF2-40B4-BE49-F238E27FC236}">
                    <a16:creationId xmlns:a16="http://schemas.microsoft.com/office/drawing/2014/main" id="{D6ED2C2D-F7E4-9845-A0B2-9F196A7ED5D9}"/>
                  </a:ext>
                </a:extLst>
              </p:cNvPr>
              <p:cNvSpPr>
                <a:spLocks noChangeShapeType="1"/>
              </p:cNvSpPr>
              <p:nvPr/>
            </p:nvSpPr>
            <p:spPr bwMode="auto">
              <a:xfrm flipV="1">
                <a:off x="3084330" y="3972640"/>
                <a:ext cx="422186" cy="59968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pic>
        <p:nvPicPr>
          <p:cNvPr id="5" name="Picture 4">
            <a:extLst>
              <a:ext uri="{FF2B5EF4-FFF2-40B4-BE49-F238E27FC236}">
                <a16:creationId xmlns:a16="http://schemas.microsoft.com/office/drawing/2014/main" id="{6CE1273E-86EE-7DE1-81B9-7366C814F43B}"/>
              </a:ext>
            </a:extLst>
          </p:cNvPr>
          <p:cNvPicPr>
            <a:picLocks noChangeAspect="1"/>
          </p:cNvPicPr>
          <p:nvPr/>
        </p:nvPicPr>
        <p:blipFill>
          <a:blip r:embed="rId2"/>
          <a:stretch>
            <a:fillRect/>
          </a:stretch>
        </p:blipFill>
        <p:spPr>
          <a:xfrm>
            <a:off x="0" y="1276483"/>
            <a:ext cx="9143116" cy="5334517"/>
          </a:xfrm>
          <a:prstGeom prst="rect">
            <a:avLst/>
          </a:prstGeom>
        </p:spPr>
      </p:pic>
      <p:grpSp>
        <p:nvGrpSpPr>
          <p:cNvPr id="27" name="Group 26">
            <a:extLst>
              <a:ext uri="{FF2B5EF4-FFF2-40B4-BE49-F238E27FC236}">
                <a16:creationId xmlns:a16="http://schemas.microsoft.com/office/drawing/2014/main" id="{D8E4C807-11D4-4DB9-7CF5-26EDA0C68C75}"/>
              </a:ext>
            </a:extLst>
          </p:cNvPr>
          <p:cNvGrpSpPr/>
          <p:nvPr/>
        </p:nvGrpSpPr>
        <p:grpSpPr>
          <a:xfrm>
            <a:off x="1533000" y="1710847"/>
            <a:ext cx="6343306" cy="2525504"/>
            <a:chOff x="1533000" y="1710847"/>
            <a:chExt cx="6343306" cy="2525504"/>
          </a:xfrm>
        </p:grpSpPr>
        <p:grpSp>
          <p:nvGrpSpPr>
            <p:cNvPr id="15" name="Group 14">
              <a:extLst>
                <a:ext uri="{FF2B5EF4-FFF2-40B4-BE49-F238E27FC236}">
                  <a16:creationId xmlns:a16="http://schemas.microsoft.com/office/drawing/2014/main" id="{63914ABB-2D67-33E5-BF01-B6910B72E550}"/>
                </a:ext>
              </a:extLst>
            </p:cNvPr>
            <p:cNvGrpSpPr/>
            <p:nvPr/>
          </p:nvGrpSpPr>
          <p:grpSpPr>
            <a:xfrm>
              <a:off x="1780687" y="1710847"/>
              <a:ext cx="5210817" cy="2493950"/>
              <a:chOff x="1542080" y="886735"/>
              <a:chExt cx="5210817" cy="2493950"/>
            </a:xfrm>
          </p:grpSpPr>
          <p:sp>
            <p:nvSpPr>
              <p:cNvPr id="20" name="Oval 19">
                <a:extLst>
                  <a:ext uri="{FF2B5EF4-FFF2-40B4-BE49-F238E27FC236}">
                    <a16:creationId xmlns:a16="http://schemas.microsoft.com/office/drawing/2014/main" id="{1D4C59C8-6748-33E1-372E-4D2210F430E5}"/>
                  </a:ext>
                </a:extLst>
              </p:cNvPr>
              <p:cNvSpPr>
                <a:spLocks noChangeArrowheads="1"/>
              </p:cNvSpPr>
              <p:nvPr/>
            </p:nvSpPr>
            <p:spPr bwMode="auto">
              <a:xfrm>
                <a:off x="2053525" y="2781945"/>
                <a:ext cx="686015" cy="598740"/>
              </a:xfrm>
              <a:prstGeom prst="ellipse">
                <a:avLst/>
              </a:prstGeom>
              <a:solidFill>
                <a:srgbClr val="FF0000">
                  <a:alpha val="38039"/>
                </a:srgbClr>
              </a:solidFill>
              <a:ln w="9525">
                <a:solidFill>
                  <a:schemeClr val="bg2"/>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1" name="Oval 10">
                <a:extLst>
                  <a:ext uri="{FF2B5EF4-FFF2-40B4-BE49-F238E27FC236}">
                    <a16:creationId xmlns:a16="http://schemas.microsoft.com/office/drawing/2014/main" id="{58A8D2B8-A181-96AB-F853-EAD330796512}"/>
                  </a:ext>
                </a:extLst>
              </p:cNvPr>
              <p:cNvSpPr>
                <a:spLocks noChangeArrowheads="1"/>
              </p:cNvSpPr>
              <p:nvPr/>
            </p:nvSpPr>
            <p:spPr bwMode="auto">
              <a:xfrm>
                <a:off x="3666316" y="1386130"/>
                <a:ext cx="944563" cy="1039812"/>
              </a:xfrm>
              <a:prstGeom prst="ellipse">
                <a:avLst/>
              </a:prstGeom>
              <a:solidFill>
                <a:srgbClr val="FF0000">
                  <a:alpha val="38039"/>
                </a:srgbClr>
              </a:solidFill>
              <a:ln w="9525">
                <a:solidFill>
                  <a:schemeClr val="bg2"/>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2" name="Text Box 11">
                <a:extLst>
                  <a:ext uri="{FF2B5EF4-FFF2-40B4-BE49-F238E27FC236}">
                    <a16:creationId xmlns:a16="http://schemas.microsoft.com/office/drawing/2014/main" id="{D9B81470-E2EE-D487-D3A3-985C02E39372}"/>
                  </a:ext>
                </a:extLst>
              </p:cNvPr>
              <p:cNvSpPr txBox="1">
                <a:spLocks noChangeArrowheads="1"/>
              </p:cNvSpPr>
              <p:nvPr/>
            </p:nvSpPr>
            <p:spPr bwMode="auto">
              <a:xfrm>
                <a:off x="4045411" y="886735"/>
                <a:ext cx="1176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dirty="0"/>
                  <a:t>El Ni</a:t>
                </a:r>
                <a:r>
                  <a:rPr lang="en-US" altLang="ja-JP" dirty="0"/>
                  <a:t>ño</a:t>
                </a:r>
                <a:endParaRPr lang="en-US" altLang="en-US" dirty="0"/>
              </a:p>
            </p:txBody>
          </p:sp>
          <p:sp>
            <p:nvSpPr>
              <p:cNvPr id="23" name="Line 12">
                <a:extLst>
                  <a:ext uri="{FF2B5EF4-FFF2-40B4-BE49-F238E27FC236}">
                    <a16:creationId xmlns:a16="http://schemas.microsoft.com/office/drawing/2014/main" id="{7A9201AC-1C38-FE7D-C78E-2771F72794DD}"/>
                  </a:ext>
                </a:extLst>
              </p:cNvPr>
              <p:cNvSpPr>
                <a:spLocks noChangeShapeType="1"/>
              </p:cNvSpPr>
              <p:nvPr/>
            </p:nvSpPr>
            <p:spPr bwMode="auto">
              <a:xfrm flipH="1">
                <a:off x="1542080" y="1160739"/>
                <a:ext cx="2370549" cy="198558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 name="Line 13">
                <a:extLst>
                  <a:ext uri="{FF2B5EF4-FFF2-40B4-BE49-F238E27FC236}">
                    <a16:creationId xmlns:a16="http://schemas.microsoft.com/office/drawing/2014/main" id="{76EE2EB3-C9A3-C615-E9AB-81453DB7E812}"/>
                  </a:ext>
                </a:extLst>
              </p:cNvPr>
              <p:cNvSpPr>
                <a:spLocks noChangeShapeType="1"/>
              </p:cNvSpPr>
              <p:nvPr/>
            </p:nvSpPr>
            <p:spPr bwMode="auto">
              <a:xfrm flipH="1">
                <a:off x="2577782" y="1308534"/>
                <a:ext cx="1516036" cy="154654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 name="Line 14">
                <a:extLst>
                  <a:ext uri="{FF2B5EF4-FFF2-40B4-BE49-F238E27FC236}">
                    <a16:creationId xmlns:a16="http://schemas.microsoft.com/office/drawing/2014/main" id="{762A16E9-6E42-E401-71FA-FFD02994D6CC}"/>
                  </a:ext>
                </a:extLst>
              </p:cNvPr>
              <p:cNvSpPr>
                <a:spLocks noChangeShapeType="1"/>
              </p:cNvSpPr>
              <p:nvPr/>
            </p:nvSpPr>
            <p:spPr bwMode="auto">
              <a:xfrm>
                <a:off x="5221939" y="1155363"/>
                <a:ext cx="1530958" cy="25827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6" name="Group 25">
              <a:extLst>
                <a:ext uri="{FF2B5EF4-FFF2-40B4-BE49-F238E27FC236}">
                  <a16:creationId xmlns:a16="http://schemas.microsoft.com/office/drawing/2014/main" id="{00EC2B60-000B-7E2C-C95D-9C3483B83774}"/>
                </a:ext>
              </a:extLst>
            </p:cNvPr>
            <p:cNvGrpSpPr/>
            <p:nvPr/>
          </p:nvGrpSpPr>
          <p:grpSpPr>
            <a:xfrm>
              <a:off x="1533000" y="2070501"/>
              <a:ext cx="6343306" cy="2165850"/>
              <a:chOff x="1533000" y="2070501"/>
              <a:chExt cx="6343306" cy="2165850"/>
            </a:xfrm>
          </p:grpSpPr>
          <p:sp>
            <p:nvSpPr>
              <p:cNvPr id="18" name="Oval 9">
                <a:extLst>
                  <a:ext uri="{FF2B5EF4-FFF2-40B4-BE49-F238E27FC236}">
                    <a16:creationId xmlns:a16="http://schemas.microsoft.com/office/drawing/2014/main" id="{B035CBBD-4E4B-7D7D-2185-49A79CECD96B}"/>
                  </a:ext>
                </a:extLst>
              </p:cNvPr>
              <p:cNvSpPr>
                <a:spLocks noChangeArrowheads="1"/>
              </p:cNvSpPr>
              <p:nvPr/>
            </p:nvSpPr>
            <p:spPr bwMode="auto">
              <a:xfrm>
                <a:off x="1533000" y="3982351"/>
                <a:ext cx="302002" cy="254000"/>
              </a:xfrm>
              <a:prstGeom prst="ellipse">
                <a:avLst/>
              </a:prstGeom>
              <a:solidFill>
                <a:srgbClr val="FF0000">
                  <a:alpha val="38039"/>
                </a:srgbClr>
              </a:solidFill>
              <a:ln w="9525">
                <a:solidFill>
                  <a:schemeClr val="bg2"/>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9" name="Oval 10">
                <a:extLst>
                  <a:ext uri="{FF2B5EF4-FFF2-40B4-BE49-F238E27FC236}">
                    <a16:creationId xmlns:a16="http://schemas.microsoft.com/office/drawing/2014/main" id="{EDF07EFA-F2DF-4C36-24E7-46EA74E6E2F5}"/>
                  </a:ext>
                </a:extLst>
              </p:cNvPr>
              <p:cNvSpPr>
                <a:spLocks noChangeArrowheads="1"/>
              </p:cNvSpPr>
              <p:nvPr/>
            </p:nvSpPr>
            <p:spPr bwMode="auto">
              <a:xfrm>
                <a:off x="6991504" y="2070501"/>
                <a:ext cx="884802" cy="1105017"/>
              </a:xfrm>
              <a:prstGeom prst="ellipse">
                <a:avLst/>
              </a:prstGeom>
              <a:solidFill>
                <a:srgbClr val="FF0000">
                  <a:alpha val="38039"/>
                </a:srgbClr>
              </a:solidFill>
              <a:ln w="9525">
                <a:solidFill>
                  <a:schemeClr val="bg2"/>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grpSp>
      <p:grpSp>
        <p:nvGrpSpPr>
          <p:cNvPr id="46" name="Group 45">
            <a:extLst>
              <a:ext uri="{FF2B5EF4-FFF2-40B4-BE49-F238E27FC236}">
                <a16:creationId xmlns:a16="http://schemas.microsoft.com/office/drawing/2014/main" id="{42246195-DA9F-1194-4885-DC812A1EC35D}"/>
              </a:ext>
            </a:extLst>
          </p:cNvPr>
          <p:cNvGrpSpPr/>
          <p:nvPr/>
        </p:nvGrpSpPr>
        <p:grpSpPr>
          <a:xfrm>
            <a:off x="1309606" y="4139544"/>
            <a:ext cx="2229819" cy="1956712"/>
            <a:chOff x="1309606" y="4139544"/>
            <a:chExt cx="2229819" cy="1956712"/>
          </a:xfrm>
        </p:grpSpPr>
        <p:grpSp>
          <p:nvGrpSpPr>
            <p:cNvPr id="39" name="Group 3">
              <a:extLst>
                <a:ext uri="{FF2B5EF4-FFF2-40B4-BE49-F238E27FC236}">
                  <a16:creationId xmlns:a16="http://schemas.microsoft.com/office/drawing/2014/main" id="{5C85B03A-E12A-30FC-46D9-467BF0ACC51F}"/>
                </a:ext>
              </a:extLst>
            </p:cNvPr>
            <p:cNvGrpSpPr>
              <a:grpSpLocks/>
            </p:cNvGrpSpPr>
            <p:nvPr/>
          </p:nvGrpSpPr>
          <p:grpSpPr bwMode="auto">
            <a:xfrm>
              <a:off x="1309606" y="4139544"/>
              <a:ext cx="2229819" cy="1956712"/>
              <a:chOff x="1638300" y="3447527"/>
              <a:chExt cx="2229819" cy="1956712"/>
            </a:xfrm>
          </p:grpSpPr>
          <p:sp>
            <p:nvSpPr>
              <p:cNvPr id="43" name="Line 17">
                <a:extLst>
                  <a:ext uri="{FF2B5EF4-FFF2-40B4-BE49-F238E27FC236}">
                    <a16:creationId xmlns:a16="http://schemas.microsoft.com/office/drawing/2014/main" id="{9016ABB8-26C8-F765-41A6-844E5ADC47D0}"/>
                  </a:ext>
                </a:extLst>
              </p:cNvPr>
              <p:cNvSpPr>
                <a:spLocks noChangeShapeType="1"/>
              </p:cNvSpPr>
              <p:nvPr/>
            </p:nvSpPr>
            <p:spPr bwMode="auto">
              <a:xfrm>
                <a:off x="1638300" y="4076701"/>
                <a:ext cx="228600" cy="609600"/>
              </a:xfrm>
              <a:prstGeom prst="line">
                <a:avLst/>
              </a:prstGeom>
              <a:noFill/>
              <a:ln w="28575">
                <a:solidFill>
                  <a:srgbClr val="4DD61E"/>
                </a:solidFill>
                <a:round/>
                <a:headEnd type="oval" w="med" len="me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44" name="Line 18">
                <a:extLst>
                  <a:ext uri="{FF2B5EF4-FFF2-40B4-BE49-F238E27FC236}">
                    <a16:creationId xmlns:a16="http://schemas.microsoft.com/office/drawing/2014/main" id="{4AE45F4C-6AA6-75B2-EA0D-AE02746E2B52}"/>
                  </a:ext>
                </a:extLst>
              </p:cNvPr>
              <p:cNvSpPr>
                <a:spLocks noChangeShapeType="1"/>
              </p:cNvSpPr>
              <p:nvPr/>
            </p:nvSpPr>
            <p:spPr bwMode="auto">
              <a:xfrm>
                <a:off x="3425744" y="3447527"/>
                <a:ext cx="262773" cy="1357365"/>
              </a:xfrm>
              <a:prstGeom prst="line">
                <a:avLst/>
              </a:prstGeom>
              <a:noFill/>
              <a:ln w="28575">
                <a:solidFill>
                  <a:srgbClr val="4DD61E"/>
                </a:solidFill>
                <a:round/>
                <a:headEnd type="oval" w="med" len="me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45" name="Text Box 19">
                <a:extLst>
                  <a:ext uri="{FF2B5EF4-FFF2-40B4-BE49-F238E27FC236}">
                    <a16:creationId xmlns:a16="http://schemas.microsoft.com/office/drawing/2014/main" id="{F82EB51E-F23C-F719-C61E-0357DE5132BE}"/>
                  </a:ext>
                </a:extLst>
              </p:cNvPr>
              <p:cNvSpPr txBox="1">
                <a:spLocks noChangeArrowheads="1"/>
              </p:cNvSpPr>
              <p:nvPr/>
            </p:nvSpPr>
            <p:spPr bwMode="auto">
              <a:xfrm>
                <a:off x="2382219" y="4972439"/>
                <a:ext cx="14859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dirty="0"/>
                  <a:t>Volcano</a:t>
                </a:r>
              </a:p>
            </p:txBody>
          </p:sp>
        </p:grpSp>
        <p:grpSp>
          <p:nvGrpSpPr>
            <p:cNvPr id="40" name="Group 19">
              <a:extLst>
                <a:ext uri="{FF2B5EF4-FFF2-40B4-BE49-F238E27FC236}">
                  <a16:creationId xmlns:a16="http://schemas.microsoft.com/office/drawing/2014/main" id="{D0C50DB6-00A4-05E6-DCB8-20DD0B9CF929}"/>
                </a:ext>
              </a:extLst>
            </p:cNvPr>
            <p:cNvGrpSpPr>
              <a:grpSpLocks/>
            </p:cNvGrpSpPr>
            <p:nvPr/>
          </p:nvGrpSpPr>
          <p:grpSpPr bwMode="auto">
            <a:xfrm>
              <a:off x="1576304" y="5202966"/>
              <a:ext cx="1519749" cy="598741"/>
              <a:chOff x="1765301" y="4193181"/>
              <a:chExt cx="1519536" cy="599686"/>
            </a:xfrm>
          </p:grpSpPr>
          <p:sp>
            <p:nvSpPr>
              <p:cNvPr id="41" name="Line 20">
                <a:extLst>
                  <a:ext uri="{FF2B5EF4-FFF2-40B4-BE49-F238E27FC236}">
                    <a16:creationId xmlns:a16="http://schemas.microsoft.com/office/drawing/2014/main" id="{58E9CE24-4121-44ED-ED86-6B4342145F02}"/>
                  </a:ext>
                </a:extLst>
              </p:cNvPr>
              <p:cNvSpPr>
                <a:spLocks noChangeShapeType="1"/>
              </p:cNvSpPr>
              <p:nvPr/>
            </p:nvSpPr>
            <p:spPr bwMode="auto">
              <a:xfrm flipH="1" flipV="1">
                <a:off x="1765301" y="4330646"/>
                <a:ext cx="687290" cy="37047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 name="Line 21">
                <a:extLst>
                  <a:ext uri="{FF2B5EF4-FFF2-40B4-BE49-F238E27FC236}">
                    <a16:creationId xmlns:a16="http://schemas.microsoft.com/office/drawing/2014/main" id="{06FD68C6-3E3F-841F-9824-CE08BAA88A03}"/>
                  </a:ext>
                </a:extLst>
              </p:cNvPr>
              <p:cNvSpPr>
                <a:spLocks noChangeShapeType="1"/>
              </p:cNvSpPr>
              <p:nvPr/>
            </p:nvSpPr>
            <p:spPr bwMode="auto">
              <a:xfrm flipV="1">
                <a:off x="2862651" y="4193181"/>
                <a:ext cx="422186" cy="59968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Tree>
    <p:extLst>
      <p:ext uri="{BB962C8B-B14F-4D97-AF65-F5344CB8AC3E}">
        <p14:creationId xmlns:p14="http://schemas.microsoft.com/office/powerpoint/2010/main" val="1184837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checkerboard(across)">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checkerboard(across)">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dissolv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dissolve">
                                      <p:cBhvr>
                                        <p:cTn id="2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5A611B-B7DF-848A-7B71-D4B42F86F066}"/>
              </a:ext>
            </a:extLst>
          </p:cNvPr>
          <p:cNvPicPr>
            <a:picLocks noChangeAspect="1"/>
          </p:cNvPicPr>
          <p:nvPr/>
        </p:nvPicPr>
        <p:blipFill>
          <a:blip r:embed="rId3"/>
          <a:stretch>
            <a:fillRect/>
          </a:stretch>
        </p:blipFill>
        <p:spPr>
          <a:xfrm>
            <a:off x="147146" y="1503362"/>
            <a:ext cx="8736635" cy="4781823"/>
          </a:xfrm>
          <a:prstGeom prst="rect">
            <a:avLst/>
          </a:prstGeom>
        </p:spPr>
      </p:pic>
      <p:sp>
        <p:nvSpPr>
          <p:cNvPr id="26626" name="Text Box 16">
            <a:extLst>
              <a:ext uri="{FF2B5EF4-FFF2-40B4-BE49-F238E27FC236}">
                <a16:creationId xmlns:a16="http://schemas.microsoft.com/office/drawing/2014/main" id="{89D0DB83-A257-6B4C-98F6-73E2622FED90}"/>
              </a:ext>
            </a:extLst>
          </p:cNvPr>
          <p:cNvSpPr txBox="1">
            <a:spLocks noChangeArrowheads="1"/>
          </p:cNvSpPr>
          <p:nvPr/>
        </p:nvSpPr>
        <p:spPr bwMode="auto">
          <a:xfrm>
            <a:off x="923925" y="177093"/>
            <a:ext cx="72961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dirty="0">
                <a:solidFill>
                  <a:srgbClr val="FAFD00"/>
                </a:solidFill>
              </a:rPr>
              <a:t>COMPARISON OF SURFACE AND SATELLITE TEMPERATURES</a:t>
            </a:r>
          </a:p>
          <a:p>
            <a:pPr algn="ctr"/>
            <a:r>
              <a:rPr lang="en-US" altLang="en-US" dirty="0">
                <a:solidFill>
                  <a:srgbClr val="FAFD00"/>
                </a:solidFill>
              </a:rPr>
              <a:t>1979–2022</a:t>
            </a:r>
            <a:endParaRPr lang="en-US" altLang="en-US" sz="1800" dirty="0">
              <a:solidFill>
                <a:srgbClr val="FAFD00"/>
              </a:solidFill>
            </a:endParaRPr>
          </a:p>
        </p:txBody>
      </p:sp>
      <p:sp>
        <p:nvSpPr>
          <p:cNvPr id="26627" name="Text Box 395">
            <a:extLst>
              <a:ext uri="{FF2B5EF4-FFF2-40B4-BE49-F238E27FC236}">
                <a16:creationId xmlns:a16="http://schemas.microsoft.com/office/drawing/2014/main" id="{E2ACE348-7C1C-3B40-A649-F2DBC362A8FF}"/>
              </a:ext>
            </a:extLst>
          </p:cNvPr>
          <p:cNvSpPr txBox="1">
            <a:spLocks noChangeArrowheads="1"/>
          </p:cNvSpPr>
          <p:nvPr/>
        </p:nvSpPr>
        <p:spPr bwMode="auto">
          <a:xfrm>
            <a:off x="1048790" y="2457725"/>
            <a:ext cx="3754437"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dirty="0">
                <a:solidFill>
                  <a:srgbClr val="FF0000"/>
                </a:solidFill>
              </a:rPr>
              <a:t>Surface</a:t>
            </a:r>
            <a:r>
              <a:rPr lang="en-US" altLang="en-US" sz="1600" dirty="0"/>
              <a:t> vs. </a:t>
            </a:r>
            <a:r>
              <a:rPr lang="en-US" altLang="en-US" sz="1600" dirty="0">
                <a:solidFill>
                  <a:schemeClr val="accent2"/>
                </a:solidFill>
              </a:rPr>
              <a:t>Satellite</a:t>
            </a:r>
            <a:r>
              <a:rPr lang="en-US" altLang="en-US" sz="1600" dirty="0"/>
              <a:t> Temperatures</a:t>
            </a:r>
          </a:p>
        </p:txBody>
      </p:sp>
      <p:sp>
        <p:nvSpPr>
          <p:cNvPr id="26628" name="TextBox 5">
            <a:extLst>
              <a:ext uri="{FF2B5EF4-FFF2-40B4-BE49-F238E27FC236}">
                <a16:creationId xmlns:a16="http://schemas.microsoft.com/office/drawing/2014/main" id="{F06354E6-C27C-674E-A1A3-036726186921}"/>
              </a:ext>
            </a:extLst>
          </p:cNvPr>
          <p:cNvSpPr txBox="1">
            <a:spLocks noChangeArrowheads="1"/>
          </p:cNvSpPr>
          <p:nvPr/>
        </p:nvSpPr>
        <p:spPr bwMode="auto">
          <a:xfrm>
            <a:off x="7253288" y="6365875"/>
            <a:ext cx="1692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400">
                <a:solidFill>
                  <a:srgbClr val="A5A5A5"/>
                </a:solidFill>
              </a:rPr>
              <a:t>(Climate4you.com)</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a:extLst>
              <a:ext uri="{FF2B5EF4-FFF2-40B4-BE49-F238E27FC236}">
                <a16:creationId xmlns:a16="http://schemas.microsoft.com/office/drawing/2014/main" id="{C721BC57-8A05-2F49-8E4E-9EEBE28982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838" y="1509713"/>
            <a:ext cx="7734300" cy="495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6" name="Text Box 3">
            <a:extLst>
              <a:ext uri="{FF2B5EF4-FFF2-40B4-BE49-F238E27FC236}">
                <a16:creationId xmlns:a16="http://schemas.microsoft.com/office/drawing/2014/main" id="{A6647C8D-0709-6A42-933A-F68542A1A568}"/>
              </a:ext>
            </a:extLst>
          </p:cNvPr>
          <p:cNvSpPr txBox="1">
            <a:spLocks noChangeArrowheads="1"/>
          </p:cNvSpPr>
          <p:nvPr/>
        </p:nvSpPr>
        <p:spPr bwMode="auto">
          <a:xfrm>
            <a:off x="33338" y="228600"/>
            <a:ext cx="91059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rgbClr val="FFFF00"/>
                </a:solidFill>
              </a:rPr>
              <a:t>DJF Temperature Change from 1880-1889 mean by 2040-2049 </a:t>
            </a:r>
            <a:r>
              <a:rPr lang="en-US" altLang="en-US">
                <a:solidFill>
                  <a:schemeClr val="bg1"/>
                </a:solidFill>
              </a:rPr>
              <a:t>predicted</a:t>
            </a:r>
            <a:r>
              <a:rPr lang="en-US" altLang="en-US">
                <a:solidFill>
                  <a:srgbClr val="FFFF00"/>
                </a:solidFill>
              </a:rPr>
              <a:t> by the Max-Plank Institute model</a:t>
            </a:r>
            <a:r>
              <a:rPr lang="en-US" altLang="en-US"/>
              <a:t>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60BB2C-991A-944C-B0EB-4A0996201659}"/>
              </a:ext>
            </a:extLst>
          </p:cNvPr>
          <p:cNvPicPr>
            <a:picLocks noChangeAspect="1"/>
          </p:cNvPicPr>
          <p:nvPr/>
        </p:nvPicPr>
        <p:blipFill>
          <a:blip r:embed="rId3"/>
          <a:stretch>
            <a:fillRect/>
          </a:stretch>
        </p:blipFill>
        <p:spPr>
          <a:xfrm>
            <a:off x="0" y="735226"/>
            <a:ext cx="9144000" cy="6084957"/>
          </a:xfrm>
          <a:prstGeom prst="rect">
            <a:avLst/>
          </a:prstGeom>
        </p:spPr>
      </p:pic>
      <p:sp>
        <p:nvSpPr>
          <p:cNvPr id="44034" name="Rectangle 2">
            <a:extLst>
              <a:ext uri="{FF2B5EF4-FFF2-40B4-BE49-F238E27FC236}">
                <a16:creationId xmlns:a16="http://schemas.microsoft.com/office/drawing/2014/main" id="{93F4710D-3C29-EF4B-9B8A-433F6A29B81F}"/>
              </a:ext>
            </a:extLst>
          </p:cNvPr>
          <p:cNvSpPr>
            <a:spLocks noChangeArrowheads="1"/>
          </p:cNvSpPr>
          <p:nvPr/>
        </p:nvSpPr>
        <p:spPr bwMode="auto">
          <a:xfrm>
            <a:off x="1019175" y="49213"/>
            <a:ext cx="71437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dirty="0">
                <a:solidFill>
                  <a:schemeClr val="bg1"/>
                </a:solidFill>
              </a:rPr>
              <a:t>Observed</a:t>
            </a:r>
            <a:r>
              <a:rPr lang="en-US" altLang="en-US" dirty="0">
                <a:solidFill>
                  <a:srgbClr val="FFFF00"/>
                </a:solidFill>
              </a:rPr>
              <a:t> December-February Temperature Change</a:t>
            </a:r>
          </a:p>
          <a:p>
            <a:pPr algn="ctr"/>
            <a:r>
              <a:rPr lang="en-US" altLang="en-US" sz="1800" dirty="0">
                <a:solidFill>
                  <a:srgbClr val="FFFF00"/>
                </a:solidFill>
              </a:rPr>
              <a:t>(1991–2020 minus 1951-1980)</a:t>
            </a:r>
            <a:endParaRPr lang="en-US" altLang="en-US" sz="1800" dirty="0"/>
          </a:p>
        </p:txBody>
      </p:sp>
      <p:sp>
        <p:nvSpPr>
          <p:cNvPr id="44035" name="Rectangle 3">
            <a:extLst>
              <a:ext uri="{FF2B5EF4-FFF2-40B4-BE49-F238E27FC236}">
                <a16:creationId xmlns:a16="http://schemas.microsoft.com/office/drawing/2014/main" id="{68576475-51F5-2643-8654-E3F98B8E5F8B}"/>
              </a:ext>
            </a:extLst>
          </p:cNvPr>
          <p:cNvSpPr>
            <a:spLocks noChangeArrowheads="1"/>
          </p:cNvSpPr>
          <p:nvPr/>
        </p:nvSpPr>
        <p:spPr bwMode="auto">
          <a:xfrm>
            <a:off x="6488113" y="6141392"/>
            <a:ext cx="26209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dirty="0">
                <a:solidFill>
                  <a:srgbClr val="FF0000"/>
                </a:solidFill>
                <a:latin typeface="Times" pitchFamily="2" charset="0"/>
              </a:rPr>
              <a:t>http://</a:t>
            </a:r>
            <a:r>
              <a:rPr lang="en-US" altLang="en-US" sz="1200" dirty="0" err="1">
                <a:solidFill>
                  <a:srgbClr val="FF0000"/>
                </a:solidFill>
                <a:latin typeface="Times" pitchFamily="2" charset="0"/>
              </a:rPr>
              <a:t>data.giss.nasa.gov</a:t>
            </a:r>
            <a:r>
              <a:rPr lang="en-US" altLang="en-US" sz="1200" dirty="0">
                <a:solidFill>
                  <a:srgbClr val="FF0000"/>
                </a:solidFill>
                <a:latin typeface="Times" pitchFamily="2" charset="0"/>
              </a:rPr>
              <a:t>/</a:t>
            </a:r>
            <a:r>
              <a:rPr lang="en-US" altLang="en-US" sz="1200" dirty="0" err="1">
                <a:solidFill>
                  <a:srgbClr val="FF0000"/>
                </a:solidFill>
                <a:latin typeface="Times" pitchFamily="2" charset="0"/>
              </a:rPr>
              <a:t>gistemp</a:t>
            </a:r>
            <a:r>
              <a:rPr lang="en-US" altLang="en-US" sz="1200" dirty="0">
                <a:solidFill>
                  <a:srgbClr val="FF0000"/>
                </a:solidFill>
                <a:latin typeface="Times" pitchFamily="2" charset="0"/>
              </a:rPr>
              <a:t>/maps/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76CB76-B079-7E48-8453-2A91C6ED0894}"/>
              </a:ext>
            </a:extLst>
          </p:cNvPr>
          <p:cNvPicPr>
            <a:picLocks noChangeAspect="1"/>
          </p:cNvPicPr>
          <p:nvPr/>
        </p:nvPicPr>
        <p:blipFill>
          <a:blip r:embed="rId3"/>
          <a:stretch>
            <a:fillRect/>
          </a:stretch>
        </p:blipFill>
        <p:spPr>
          <a:xfrm>
            <a:off x="0" y="755558"/>
            <a:ext cx="9144000" cy="6059800"/>
          </a:xfrm>
          <a:prstGeom prst="rect">
            <a:avLst/>
          </a:prstGeom>
        </p:spPr>
      </p:pic>
      <p:sp>
        <p:nvSpPr>
          <p:cNvPr id="46081" name="Rectangle 2">
            <a:extLst>
              <a:ext uri="{FF2B5EF4-FFF2-40B4-BE49-F238E27FC236}">
                <a16:creationId xmlns:a16="http://schemas.microsoft.com/office/drawing/2014/main" id="{EEF0FB71-DADE-D34F-8BE0-A4B26521A0B9}"/>
              </a:ext>
            </a:extLst>
          </p:cNvPr>
          <p:cNvSpPr>
            <a:spLocks noChangeArrowheads="1"/>
          </p:cNvSpPr>
          <p:nvPr/>
        </p:nvSpPr>
        <p:spPr bwMode="auto">
          <a:xfrm>
            <a:off x="1486720" y="49213"/>
            <a:ext cx="619278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dirty="0">
                <a:solidFill>
                  <a:schemeClr val="bg1"/>
                </a:solidFill>
              </a:rPr>
              <a:t>Observed</a:t>
            </a:r>
            <a:r>
              <a:rPr lang="en-US" altLang="en-US" dirty="0">
                <a:solidFill>
                  <a:srgbClr val="FFFF00"/>
                </a:solidFill>
              </a:rPr>
              <a:t> June–August Temperature Change</a:t>
            </a:r>
          </a:p>
          <a:p>
            <a:pPr algn="ctr"/>
            <a:r>
              <a:rPr lang="en-US" altLang="en-US" sz="1800" dirty="0">
                <a:solidFill>
                  <a:srgbClr val="FFFF00"/>
                </a:solidFill>
              </a:rPr>
              <a:t>(1991–2020 minus 1951–1980)</a:t>
            </a:r>
            <a:endParaRPr lang="en-US" altLang="en-US" sz="1800" dirty="0"/>
          </a:p>
        </p:txBody>
      </p:sp>
      <p:sp>
        <p:nvSpPr>
          <p:cNvPr id="46082" name="Rectangle 3">
            <a:extLst>
              <a:ext uri="{FF2B5EF4-FFF2-40B4-BE49-F238E27FC236}">
                <a16:creationId xmlns:a16="http://schemas.microsoft.com/office/drawing/2014/main" id="{F4C40046-2D72-5B42-97B1-6F2239D4F4D5}"/>
              </a:ext>
            </a:extLst>
          </p:cNvPr>
          <p:cNvSpPr>
            <a:spLocks noChangeArrowheads="1"/>
          </p:cNvSpPr>
          <p:nvPr/>
        </p:nvSpPr>
        <p:spPr bwMode="auto">
          <a:xfrm>
            <a:off x="6323227" y="6191548"/>
            <a:ext cx="261642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200" dirty="0">
                <a:solidFill>
                  <a:srgbClr val="00B0F0"/>
                </a:solidFill>
                <a:latin typeface="Times" pitchFamily="2" charset="0"/>
              </a:rPr>
              <a:t>http://</a:t>
            </a:r>
            <a:r>
              <a:rPr lang="en-US" altLang="en-US" sz="1200" dirty="0" err="1">
                <a:solidFill>
                  <a:srgbClr val="00B0F0"/>
                </a:solidFill>
                <a:latin typeface="Times" pitchFamily="2" charset="0"/>
              </a:rPr>
              <a:t>data.giss.nasa.gov</a:t>
            </a:r>
            <a:r>
              <a:rPr lang="en-US" altLang="en-US" sz="1200" dirty="0">
                <a:solidFill>
                  <a:srgbClr val="00B0F0"/>
                </a:solidFill>
                <a:latin typeface="Times" pitchFamily="2" charset="0"/>
              </a:rPr>
              <a:t>/</a:t>
            </a:r>
            <a:r>
              <a:rPr lang="en-US" altLang="en-US" sz="1200" dirty="0" err="1">
                <a:solidFill>
                  <a:srgbClr val="00B0F0"/>
                </a:solidFill>
                <a:latin typeface="Times" pitchFamily="2" charset="0"/>
              </a:rPr>
              <a:t>gistemp</a:t>
            </a:r>
            <a:r>
              <a:rPr lang="en-US" altLang="en-US" sz="1200" dirty="0">
                <a:solidFill>
                  <a:srgbClr val="00B0F0"/>
                </a:solidFill>
                <a:latin typeface="Times" pitchFamily="2" charset="0"/>
              </a:rPr>
              <a:t>/maps/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 Box 5">
            <a:extLst>
              <a:ext uri="{FF2B5EF4-FFF2-40B4-BE49-F238E27FC236}">
                <a16:creationId xmlns:a16="http://schemas.microsoft.com/office/drawing/2014/main" id="{B2154E6E-7D42-B945-B6F6-2AC8A968A790}"/>
              </a:ext>
            </a:extLst>
          </p:cNvPr>
          <p:cNvSpPr txBox="1">
            <a:spLocks noChangeArrowheads="1"/>
          </p:cNvSpPr>
          <p:nvPr/>
        </p:nvSpPr>
        <p:spPr bwMode="auto">
          <a:xfrm>
            <a:off x="8408988" y="2860675"/>
            <a:ext cx="6191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400">
                <a:solidFill>
                  <a:srgbClr val="FFFF00"/>
                </a:solidFill>
              </a:rPr>
              <a:t>North</a:t>
            </a:r>
          </a:p>
          <a:p>
            <a:pPr algn="ctr"/>
            <a:r>
              <a:rPr lang="en-US" altLang="en-US" sz="1400">
                <a:solidFill>
                  <a:srgbClr val="FFFF00"/>
                </a:solidFill>
              </a:rPr>
              <a:t>Pole</a:t>
            </a:r>
          </a:p>
        </p:txBody>
      </p:sp>
      <p:sp>
        <p:nvSpPr>
          <p:cNvPr id="48130" name="Text Box 6">
            <a:extLst>
              <a:ext uri="{FF2B5EF4-FFF2-40B4-BE49-F238E27FC236}">
                <a16:creationId xmlns:a16="http://schemas.microsoft.com/office/drawing/2014/main" id="{EE34944C-96E7-9B4B-84CB-873B0064792D}"/>
              </a:ext>
            </a:extLst>
          </p:cNvPr>
          <p:cNvSpPr txBox="1">
            <a:spLocks noChangeArrowheads="1"/>
          </p:cNvSpPr>
          <p:nvPr/>
        </p:nvSpPr>
        <p:spPr bwMode="auto">
          <a:xfrm>
            <a:off x="5821363" y="2879725"/>
            <a:ext cx="64928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400">
                <a:solidFill>
                  <a:srgbClr val="FFFF00"/>
                </a:solidFill>
              </a:rPr>
              <a:t>South</a:t>
            </a:r>
          </a:p>
          <a:p>
            <a:pPr algn="ctr"/>
            <a:r>
              <a:rPr lang="en-US" altLang="en-US" sz="1400">
                <a:solidFill>
                  <a:srgbClr val="FFFF00"/>
                </a:solidFill>
              </a:rPr>
              <a:t>Pole</a:t>
            </a:r>
          </a:p>
        </p:txBody>
      </p:sp>
      <p:sp>
        <p:nvSpPr>
          <p:cNvPr id="48131" name="Text Box 7">
            <a:extLst>
              <a:ext uri="{FF2B5EF4-FFF2-40B4-BE49-F238E27FC236}">
                <a16:creationId xmlns:a16="http://schemas.microsoft.com/office/drawing/2014/main" id="{B1B07892-C653-224E-9370-121F2C674A61}"/>
              </a:ext>
            </a:extLst>
          </p:cNvPr>
          <p:cNvSpPr txBox="1">
            <a:spLocks noChangeArrowheads="1"/>
          </p:cNvSpPr>
          <p:nvPr/>
        </p:nvSpPr>
        <p:spPr bwMode="auto">
          <a:xfrm>
            <a:off x="6305550" y="146050"/>
            <a:ext cx="21669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800">
                <a:solidFill>
                  <a:srgbClr val="FFFF00"/>
                </a:solidFill>
              </a:rPr>
              <a:t>Temperature</a:t>
            </a:r>
          </a:p>
          <a:p>
            <a:pPr algn="ctr"/>
            <a:r>
              <a:rPr lang="en-US" altLang="en-US" sz="1800">
                <a:solidFill>
                  <a:srgbClr val="FFFF00"/>
                </a:solidFill>
              </a:rPr>
              <a:t>Change by Latitude</a:t>
            </a:r>
          </a:p>
        </p:txBody>
      </p:sp>
      <p:pic>
        <p:nvPicPr>
          <p:cNvPr id="4" name="Picture 3">
            <a:extLst>
              <a:ext uri="{FF2B5EF4-FFF2-40B4-BE49-F238E27FC236}">
                <a16:creationId xmlns:a16="http://schemas.microsoft.com/office/drawing/2014/main" id="{8CE4AFF5-D4A8-3E49-9417-E0FECED39B9F}"/>
              </a:ext>
            </a:extLst>
          </p:cNvPr>
          <p:cNvPicPr>
            <a:picLocks noChangeAspect="1"/>
          </p:cNvPicPr>
          <p:nvPr/>
        </p:nvPicPr>
        <p:blipFill>
          <a:blip r:embed="rId3"/>
          <a:stretch>
            <a:fillRect/>
          </a:stretch>
        </p:blipFill>
        <p:spPr>
          <a:xfrm>
            <a:off x="5924311" y="911078"/>
            <a:ext cx="2929416" cy="1844969"/>
          </a:xfrm>
          <a:prstGeom prst="rect">
            <a:avLst/>
          </a:prstGeom>
        </p:spPr>
      </p:pic>
      <p:pic>
        <p:nvPicPr>
          <p:cNvPr id="6" name="Picture 5">
            <a:extLst>
              <a:ext uri="{FF2B5EF4-FFF2-40B4-BE49-F238E27FC236}">
                <a16:creationId xmlns:a16="http://schemas.microsoft.com/office/drawing/2014/main" id="{442B5D75-26F2-AE43-994C-11083F04821C}"/>
              </a:ext>
            </a:extLst>
          </p:cNvPr>
          <p:cNvPicPr>
            <a:picLocks noChangeAspect="1"/>
          </p:cNvPicPr>
          <p:nvPr/>
        </p:nvPicPr>
        <p:blipFill>
          <a:blip r:embed="rId4"/>
          <a:stretch>
            <a:fillRect/>
          </a:stretch>
        </p:blipFill>
        <p:spPr>
          <a:xfrm>
            <a:off x="336542" y="352156"/>
            <a:ext cx="4547304" cy="3026044"/>
          </a:xfrm>
          <a:prstGeom prst="rect">
            <a:avLst/>
          </a:prstGeom>
        </p:spPr>
      </p:pic>
      <p:pic>
        <p:nvPicPr>
          <p:cNvPr id="8" name="Picture 7">
            <a:extLst>
              <a:ext uri="{FF2B5EF4-FFF2-40B4-BE49-F238E27FC236}">
                <a16:creationId xmlns:a16="http://schemas.microsoft.com/office/drawing/2014/main" id="{239BBBA8-6A3E-FF41-8BF5-3754923CF9CA}"/>
              </a:ext>
            </a:extLst>
          </p:cNvPr>
          <p:cNvPicPr>
            <a:picLocks noChangeAspect="1"/>
          </p:cNvPicPr>
          <p:nvPr/>
        </p:nvPicPr>
        <p:blipFill>
          <a:blip r:embed="rId5"/>
          <a:stretch>
            <a:fillRect/>
          </a:stretch>
        </p:blipFill>
        <p:spPr>
          <a:xfrm>
            <a:off x="336542" y="3492309"/>
            <a:ext cx="4547305" cy="3013535"/>
          </a:xfrm>
          <a:prstGeom prst="rect">
            <a:avLst/>
          </a:prstGeom>
        </p:spPr>
      </p:pic>
      <p:pic>
        <p:nvPicPr>
          <p:cNvPr id="10" name="Picture 9">
            <a:extLst>
              <a:ext uri="{FF2B5EF4-FFF2-40B4-BE49-F238E27FC236}">
                <a16:creationId xmlns:a16="http://schemas.microsoft.com/office/drawing/2014/main" id="{8D6FA9E0-2DDF-6F48-9577-0919E288DD04}"/>
              </a:ext>
            </a:extLst>
          </p:cNvPr>
          <p:cNvPicPr>
            <a:picLocks noChangeAspect="1"/>
          </p:cNvPicPr>
          <p:nvPr/>
        </p:nvPicPr>
        <p:blipFill>
          <a:blip r:embed="rId6"/>
          <a:stretch>
            <a:fillRect/>
          </a:stretch>
        </p:blipFill>
        <p:spPr>
          <a:xfrm>
            <a:off x="5924311" y="4038141"/>
            <a:ext cx="2929417" cy="192187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F5EA08-E465-9469-5836-FA05460DCA4A}"/>
              </a:ext>
            </a:extLst>
          </p:cNvPr>
          <p:cNvPicPr>
            <a:picLocks noChangeAspect="1"/>
          </p:cNvPicPr>
          <p:nvPr/>
        </p:nvPicPr>
        <p:blipFill>
          <a:blip r:embed="rId3"/>
          <a:stretch>
            <a:fillRect/>
          </a:stretch>
        </p:blipFill>
        <p:spPr>
          <a:xfrm>
            <a:off x="488950" y="578068"/>
            <a:ext cx="8029318" cy="6121275"/>
          </a:xfrm>
          <a:prstGeom prst="rect">
            <a:avLst/>
          </a:prstGeom>
        </p:spPr>
      </p:pic>
      <p:sp>
        <p:nvSpPr>
          <p:cNvPr id="28676" name="AutoShape 5">
            <a:extLst>
              <a:ext uri="{FF2B5EF4-FFF2-40B4-BE49-F238E27FC236}">
                <a16:creationId xmlns:a16="http://schemas.microsoft.com/office/drawing/2014/main" id="{6E5460F7-82E9-6F40-BDCE-B1161DE47DCD}"/>
              </a:ext>
            </a:extLst>
          </p:cNvPr>
          <p:cNvSpPr>
            <a:spLocks noChangeArrowheads="1"/>
          </p:cNvSpPr>
          <p:nvPr/>
        </p:nvSpPr>
        <p:spPr bwMode="auto">
          <a:xfrm>
            <a:off x="1290638" y="1474788"/>
            <a:ext cx="488950" cy="1085850"/>
          </a:xfrm>
          <a:prstGeom prst="upArrow">
            <a:avLst>
              <a:gd name="adj1" fmla="val 50000"/>
              <a:gd name="adj2" fmla="val 80276"/>
            </a:avLst>
          </a:prstGeom>
          <a:solidFill>
            <a:srgbClr val="0000CA"/>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dirty="0"/>
          </a:p>
        </p:txBody>
      </p:sp>
      <p:sp>
        <p:nvSpPr>
          <p:cNvPr id="28677" name="Text Box 6">
            <a:extLst>
              <a:ext uri="{FF2B5EF4-FFF2-40B4-BE49-F238E27FC236}">
                <a16:creationId xmlns:a16="http://schemas.microsoft.com/office/drawing/2014/main" id="{D875F4D0-058F-B349-A572-81FD21B6716A}"/>
              </a:ext>
            </a:extLst>
          </p:cNvPr>
          <p:cNvSpPr txBox="1">
            <a:spLocks noChangeArrowheads="1"/>
          </p:cNvSpPr>
          <p:nvPr/>
        </p:nvSpPr>
        <p:spPr bwMode="auto">
          <a:xfrm>
            <a:off x="1908175" y="1574363"/>
            <a:ext cx="1081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dirty="0">
                <a:solidFill>
                  <a:srgbClr val="00007E"/>
                </a:solidFill>
              </a:rPr>
              <a:t>Wetter</a:t>
            </a:r>
          </a:p>
        </p:txBody>
      </p:sp>
      <p:sp>
        <p:nvSpPr>
          <p:cNvPr id="28678" name="AutoShape 7">
            <a:extLst>
              <a:ext uri="{FF2B5EF4-FFF2-40B4-BE49-F238E27FC236}">
                <a16:creationId xmlns:a16="http://schemas.microsoft.com/office/drawing/2014/main" id="{96BAF8A3-5F4F-E343-B1BD-253B0BAC1B99}"/>
              </a:ext>
            </a:extLst>
          </p:cNvPr>
          <p:cNvSpPr>
            <a:spLocks noChangeArrowheads="1"/>
          </p:cNvSpPr>
          <p:nvPr/>
        </p:nvSpPr>
        <p:spPr bwMode="auto">
          <a:xfrm flipV="1">
            <a:off x="1343025" y="4013200"/>
            <a:ext cx="488950" cy="1085850"/>
          </a:xfrm>
          <a:prstGeom prst="upArrow">
            <a:avLst>
              <a:gd name="adj1" fmla="val 50000"/>
              <a:gd name="adj2" fmla="val 80276"/>
            </a:avLst>
          </a:prstGeom>
          <a:solidFill>
            <a:srgbClr val="FF0000"/>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8679" name="Text Box 8">
            <a:extLst>
              <a:ext uri="{FF2B5EF4-FFF2-40B4-BE49-F238E27FC236}">
                <a16:creationId xmlns:a16="http://schemas.microsoft.com/office/drawing/2014/main" id="{A675AFB7-C11D-8743-BA79-6623714DCBA9}"/>
              </a:ext>
            </a:extLst>
          </p:cNvPr>
          <p:cNvSpPr txBox="1">
            <a:spLocks noChangeArrowheads="1"/>
          </p:cNvSpPr>
          <p:nvPr/>
        </p:nvSpPr>
        <p:spPr bwMode="auto">
          <a:xfrm>
            <a:off x="2015933" y="4285485"/>
            <a:ext cx="8445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dirty="0">
                <a:solidFill>
                  <a:srgbClr val="FF0000"/>
                </a:solidFill>
              </a:rPr>
              <a:t>Drier</a:t>
            </a:r>
          </a:p>
        </p:txBody>
      </p:sp>
      <p:sp>
        <p:nvSpPr>
          <p:cNvPr id="28680" name="Text Box 12">
            <a:extLst>
              <a:ext uri="{FF2B5EF4-FFF2-40B4-BE49-F238E27FC236}">
                <a16:creationId xmlns:a16="http://schemas.microsoft.com/office/drawing/2014/main" id="{0A3F8415-42ED-2F4A-B595-E7C45A6A24FD}"/>
              </a:ext>
            </a:extLst>
          </p:cNvPr>
          <p:cNvSpPr txBox="1">
            <a:spLocks noChangeArrowheads="1"/>
          </p:cNvSpPr>
          <p:nvPr/>
        </p:nvSpPr>
        <p:spPr bwMode="auto">
          <a:xfrm>
            <a:off x="1908175" y="0"/>
            <a:ext cx="50466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F00"/>
                </a:solidFill>
              </a:rPr>
              <a:t>Global Precipitation over Continents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descr="13589_18_06.jpg">
            <a:extLst>
              <a:ext uri="{FF2B5EF4-FFF2-40B4-BE49-F238E27FC236}">
                <a16:creationId xmlns:a16="http://schemas.microsoft.com/office/drawing/2014/main" id="{3DE1A9E4-6A1A-D537-DD45-96663A9F9B2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39788"/>
            <a:ext cx="8839200" cy="517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descr="13589_18_07.jpg">
            <a:extLst>
              <a:ext uri="{FF2B5EF4-FFF2-40B4-BE49-F238E27FC236}">
                <a16:creationId xmlns:a16="http://schemas.microsoft.com/office/drawing/2014/main" id="{299B1362-1D0F-DF48-9F09-A766E458E6A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3413" y="152400"/>
            <a:ext cx="7877175"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1" descr="1610">
            <a:extLst>
              <a:ext uri="{FF2B5EF4-FFF2-40B4-BE49-F238E27FC236}">
                <a16:creationId xmlns:a16="http://schemas.microsoft.com/office/drawing/2014/main" id="{5563B347-E959-8094-D432-98110EE8D0E7}"/>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825" y="231775"/>
            <a:ext cx="8388350" cy="6626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41315" name="Text Box 3">
            <a:extLst>
              <a:ext uri="{FF2B5EF4-FFF2-40B4-BE49-F238E27FC236}">
                <a16:creationId xmlns:a16="http://schemas.microsoft.com/office/drawing/2014/main" id="{BAF60F04-2DC4-DCF2-A9EF-347A004745A0}"/>
              </a:ext>
            </a:extLst>
          </p:cNvPr>
          <p:cNvSpPr txBox="1">
            <a:spLocks noChangeArrowheads="1"/>
          </p:cNvSpPr>
          <p:nvPr/>
        </p:nvSpPr>
        <p:spPr bwMode="auto">
          <a:xfrm>
            <a:off x="3565525" y="-6350"/>
            <a:ext cx="1979613"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a:solidFill>
                  <a:srgbClr val="FFFF00"/>
                </a:solidFill>
                <a:latin typeface="Helvetica" charset="0"/>
                <a:ea typeface="ＭＳ Ｐゴシック" charset="0"/>
              </a:rPr>
              <a:t>ELLIPTICITY</a:t>
            </a:r>
            <a:endParaRPr lang="en-US">
              <a:latin typeface="Times" charset="0"/>
              <a:ea typeface="ＭＳ Ｐゴシック"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1" descr="1611">
            <a:extLst>
              <a:ext uri="{FF2B5EF4-FFF2-40B4-BE49-F238E27FC236}">
                <a16:creationId xmlns:a16="http://schemas.microsoft.com/office/drawing/2014/main" id="{A4403869-B8B6-8A87-8D3C-2B37E3441A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790575"/>
            <a:ext cx="8964613" cy="5675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42339" name="Text Box 3">
            <a:extLst>
              <a:ext uri="{FF2B5EF4-FFF2-40B4-BE49-F238E27FC236}">
                <a16:creationId xmlns:a16="http://schemas.microsoft.com/office/drawing/2014/main" id="{680E4C25-076F-2465-D148-197ED5BC0C5B}"/>
              </a:ext>
            </a:extLst>
          </p:cNvPr>
          <p:cNvSpPr txBox="1">
            <a:spLocks noChangeArrowheads="1"/>
          </p:cNvSpPr>
          <p:nvPr/>
        </p:nvSpPr>
        <p:spPr bwMode="auto">
          <a:xfrm>
            <a:off x="1930400" y="173038"/>
            <a:ext cx="5281613"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a:solidFill>
                  <a:srgbClr val="FFFF00"/>
                </a:solidFill>
                <a:latin typeface="Helvetica" charset="0"/>
                <a:ea typeface="ＭＳ Ｐゴシック" charset="0"/>
              </a:rPr>
              <a:t>PRECESSION OF THE EQUINOXES</a:t>
            </a:r>
            <a:endParaRPr lang="en-US">
              <a:latin typeface="Helvetica" charset="0"/>
              <a:ea typeface="ＭＳ Ｐゴシック"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Text Box 3">
            <a:extLst>
              <a:ext uri="{FF2B5EF4-FFF2-40B4-BE49-F238E27FC236}">
                <a16:creationId xmlns:a16="http://schemas.microsoft.com/office/drawing/2014/main" id="{D5645074-D5FD-E433-433D-47AE4605A673}"/>
              </a:ext>
            </a:extLst>
          </p:cNvPr>
          <p:cNvSpPr txBox="1">
            <a:spLocks noChangeArrowheads="1"/>
          </p:cNvSpPr>
          <p:nvPr/>
        </p:nvSpPr>
        <p:spPr bwMode="auto">
          <a:xfrm>
            <a:off x="1651000" y="450850"/>
            <a:ext cx="5840413"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a:solidFill>
                  <a:srgbClr val="FFFF00"/>
                </a:solidFill>
                <a:latin typeface="Helvetica" charset="0"/>
                <a:ea typeface="ＭＳ Ｐゴシック" charset="0"/>
              </a:rPr>
              <a:t>MILANKOVITCH CYCLE COMPONENTS</a:t>
            </a:r>
            <a:endParaRPr lang="en-US">
              <a:latin typeface="Helvetica" charset="0"/>
              <a:ea typeface="ＭＳ Ｐゴシック" charset="0"/>
            </a:endParaRPr>
          </a:p>
        </p:txBody>
      </p:sp>
      <p:pic>
        <p:nvPicPr>
          <p:cNvPr id="16386" name="Picture 4" descr="Milankovitch">
            <a:extLst>
              <a:ext uri="{FF2B5EF4-FFF2-40B4-BE49-F238E27FC236}">
                <a16:creationId xmlns:a16="http://schemas.microsoft.com/office/drawing/2014/main" id="{48EF3BFA-8709-E965-8071-986D16A43D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325" y="1298575"/>
            <a:ext cx="8770938" cy="467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3">
            <a:extLst>
              <a:ext uri="{FF2B5EF4-FFF2-40B4-BE49-F238E27FC236}">
                <a16:creationId xmlns:a16="http://schemas.microsoft.com/office/drawing/2014/main" id="{71BB2193-AE2C-C605-FBCA-69572333E3E9}"/>
              </a:ext>
            </a:extLst>
          </p:cNvPr>
          <p:cNvSpPr>
            <a:spLocks noChangeArrowheads="1"/>
          </p:cNvSpPr>
          <p:nvPr/>
        </p:nvSpPr>
        <p:spPr bwMode="auto">
          <a:xfrm>
            <a:off x="2684463" y="111125"/>
            <a:ext cx="377507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a:solidFill>
                  <a:srgbClr val="FFFF00"/>
                </a:solidFill>
                <a:latin typeface="Helvetica" charset="0"/>
                <a:ea typeface="ＭＳ Ｐゴシック" charset="0"/>
              </a:rPr>
              <a:t>MILANKOVITCH CYCLES</a:t>
            </a:r>
          </a:p>
        </p:txBody>
      </p:sp>
      <p:pic>
        <p:nvPicPr>
          <p:cNvPr id="18434" name="Picture 4" descr="Milankovitch2">
            <a:extLst>
              <a:ext uri="{FF2B5EF4-FFF2-40B4-BE49-F238E27FC236}">
                <a16:creationId xmlns:a16="http://schemas.microsoft.com/office/drawing/2014/main" id="{050FAC7D-57F4-0CDB-4074-0E98940A62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925" y="593725"/>
            <a:ext cx="8140700" cy="616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descr="13589_01_06.jpg">
            <a:extLst>
              <a:ext uri="{FF2B5EF4-FFF2-40B4-BE49-F238E27FC236}">
                <a16:creationId xmlns:a16="http://schemas.microsoft.com/office/drawing/2014/main" id="{C0E626C8-A896-8E4A-6F32-139766A3A1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71500"/>
            <a:ext cx="9144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Rectangle 3">
            <a:extLst>
              <a:ext uri="{FF2B5EF4-FFF2-40B4-BE49-F238E27FC236}">
                <a16:creationId xmlns:a16="http://schemas.microsoft.com/office/drawing/2014/main" id="{7966BDFE-9F1A-C7D1-5327-C886936181E7}"/>
              </a:ext>
            </a:extLst>
          </p:cNvPr>
          <p:cNvSpPr>
            <a:spLocks noChangeArrowheads="1"/>
          </p:cNvSpPr>
          <p:nvPr/>
        </p:nvSpPr>
        <p:spPr bwMode="auto">
          <a:xfrm>
            <a:off x="2039938" y="49213"/>
            <a:ext cx="47783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r>
              <a:rPr lang="en-US" altLang="en-US">
                <a:solidFill>
                  <a:srgbClr val="FFFF00"/>
                </a:solidFill>
              </a:rPr>
              <a:t>Mauna Loa Carbon Dioxide Record</a:t>
            </a:r>
            <a:endParaRPr lang="en-US" altLang="en-US" sz="3200"/>
          </a:p>
        </p:txBody>
      </p:sp>
      <p:sp>
        <p:nvSpPr>
          <p:cNvPr id="20483" name="Rectangle 5">
            <a:extLst>
              <a:ext uri="{FF2B5EF4-FFF2-40B4-BE49-F238E27FC236}">
                <a16:creationId xmlns:a16="http://schemas.microsoft.com/office/drawing/2014/main" id="{6D985F35-9538-0115-20B6-CF6B604E878A}"/>
              </a:ext>
            </a:extLst>
          </p:cNvPr>
          <p:cNvSpPr>
            <a:spLocks noChangeArrowheads="1"/>
          </p:cNvSpPr>
          <p:nvPr/>
        </p:nvSpPr>
        <p:spPr bwMode="auto">
          <a:xfrm>
            <a:off x="8258175" y="-33338"/>
            <a:ext cx="184150" cy="45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endParaRPr lang="en-US" altLang="en-US"/>
          </a:p>
        </p:txBody>
      </p:sp>
      <p:sp>
        <p:nvSpPr>
          <p:cNvPr id="20484" name="Rectangle 4">
            <a:extLst>
              <a:ext uri="{FF2B5EF4-FFF2-40B4-BE49-F238E27FC236}">
                <a16:creationId xmlns:a16="http://schemas.microsoft.com/office/drawing/2014/main" id="{20D5B0BA-D77A-C402-462D-8C4EE8C54336}"/>
              </a:ext>
            </a:extLst>
          </p:cNvPr>
          <p:cNvSpPr>
            <a:spLocks noChangeArrowheads="1"/>
          </p:cNvSpPr>
          <p:nvPr/>
        </p:nvSpPr>
        <p:spPr bwMode="auto">
          <a:xfrm>
            <a:off x="1062038" y="958850"/>
            <a:ext cx="3810000" cy="2941638"/>
          </a:xfrm>
          <a:prstGeom prst="rect">
            <a:avLst/>
          </a:prstGeom>
          <a:solidFill>
            <a:srgbClr val="A3A3A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endParaRPr lang="en-US" altLang="en-US">
              <a:solidFill>
                <a:srgbClr val="000000"/>
              </a:solidFill>
            </a:endParaRPr>
          </a:p>
        </p:txBody>
      </p:sp>
      <p:sp>
        <p:nvSpPr>
          <p:cNvPr id="20485" name="Text Box 4">
            <a:extLst>
              <a:ext uri="{FF2B5EF4-FFF2-40B4-BE49-F238E27FC236}">
                <a16:creationId xmlns:a16="http://schemas.microsoft.com/office/drawing/2014/main" id="{CBF27CFD-EE22-F0F1-DA95-6651C39C23B5}"/>
              </a:ext>
            </a:extLst>
          </p:cNvPr>
          <p:cNvSpPr txBox="1">
            <a:spLocks noChangeArrowheads="1"/>
          </p:cNvSpPr>
          <p:nvPr/>
        </p:nvSpPr>
        <p:spPr bwMode="auto">
          <a:xfrm>
            <a:off x="1389414" y="1555750"/>
            <a:ext cx="3177473" cy="1631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Helvetica" pitchFamily="2" charset="0"/>
                <a:ea typeface="ＭＳ Ｐゴシック" panose="020B0600070205080204" pitchFamily="34" charset="-128"/>
              </a:defRPr>
            </a:lvl1pPr>
            <a:lvl2pPr marL="742950" indent="-285750">
              <a:defRPr sz="2400">
                <a:solidFill>
                  <a:schemeClr val="tx1"/>
                </a:solidFill>
                <a:latin typeface="Helvetica" pitchFamily="2" charset="0"/>
                <a:ea typeface="ＭＳ Ｐゴシック" panose="020B0600070205080204" pitchFamily="34" charset="-128"/>
              </a:defRPr>
            </a:lvl2pPr>
            <a:lvl3pPr marL="1143000" indent="-228600">
              <a:defRPr sz="2400">
                <a:solidFill>
                  <a:schemeClr val="tx1"/>
                </a:solidFill>
                <a:latin typeface="Helvetica" pitchFamily="2" charset="0"/>
                <a:ea typeface="ＭＳ Ｐゴシック" panose="020B0600070205080204" pitchFamily="34" charset="-128"/>
              </a:defRPr>
            </a:lvl3pPr>
            <a:lvl4pPr marL="1600200" indent="-228600">
              <a:defRPr sz="2400">
                <a:solidFill>
                  <a:schemeClr val="tx1"/>
                </a:solidFill>
                <a:latin typeface="Helvetica" pitchFamily="2" charset="0"/>
                <a:ea typeface="ＭＳ Ｐゴシック" panose="020B0600070205080204" pitchFamily="34" charset="-128"/>
              </a:defRPr>
            </a:lvl4pPr>
            <a:lvl5pPr marL="2057400" indent="-228600">
              <a:defRPr sz="24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 pitchFamily="2" charset="0"/>
                <a:ea typeface="ＭＳ Ｐゴシック" panose="020B0600070205080204" pitchFamily="34" charset="-128"/>
              </a:defRPr>
            </a:lvl9pPr>
          </a:lstStyle>
          <a:p>
            <a:pPr algn="ctr"/>
            <a:r>
              <a:rPr lang="en-US" altLang="en-US" sz="2000" dirty="0">
                <a:solidFill>
                  <a:schemeClr val="accent2"/>
                </a:solidFill>
                <a:latin typeface="Arial" panose="020B0604020202020204" pitchFamily="34" charset="0"/>
              </a:rPr>
              <a:t>Pre-industrial background </a:t>
            </a:r>
          </a:p>
          <a:p>
            <a:pPr algn="ctr"/>
            <a:r>
              <a:rPr lang="en-US" altLang="en-US" sz="2000" dirty="0">
                <a:solidFill>
                  <a:schemeClr val="accent2"/>
                </a:solidFill>
                <a:latin typeface="Arial" panose="020B0604020202020204" pitchFamily="34" charset="0"/>
              </a:rPr>
              <a:t> 280 ppm</a:t>
            </a:r>
          </a:p>
          <a:p>
            <a:pPr algn="ctr"/>
            <a:endParaRPr lang="en-US" altLang="en-US" sz="2000" dirty="0">
              <a:solidFill>
                <a:schemeClr val="accent2"/>
              </a:solidFill>
              <a:latin typeface="Arial" panose="020B0604020202020204" pitchFamily="34" charset="0"/>
            </a:endParaRPr>
          </a:p>
          <a:p>
            <a:pPr algn="ctr"/>
            <a:r>
              <a:rPr lang="en-US" altLang="en-US" sz="2000" dirty="0">
                <a:solidFill>
                  <a:schemeClr val="accent2"/>
                </a:solidFill>
                <a:latin typeface="Arial" panose="020B0604020202020204" pitchFamily="34" charset="0"/>
              </a:rPr>
              <a:t>Current level </a:t>
            </a:r>
          </a:p>
          <a:p>
            <a:pPr algn="ctr"/>
            <a:r>
              <a:rPr lang="en-US" altLang="en-US" sz="2000" dirty="0">
                <a:solidFill>
                  <a:schemeClr val="accent2"/>
                </a:solidFill>
                <a:latin typeface="Arial" panose="020B0604020202020204" pitchFamily="34" charset="0"/>
              </a:rPr>
              <a:t>420 ppm</a:t>
            </a:r>
            <a:endParaRPr lang="en-US" altLang="en-US" dirty="0">
              <a:latin typeface="Arial" panose="020B0604020202020204" pitchFamily="34" charset="0"/>
            </a:endParaRPr>
          </a:p>
        </p:txBody>
      </p:sp>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Helvetic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Helvetica"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9972</TotalTime>
  <Words>769</Words>
  <Application>Microsoft Macintosh PowerPoint</Application>
  <PresentationFormat>On-screen Show (4:3)</PresentationFormat>
  <Paragraphs>159</Paragraphs>
  <Slides>26</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 Unicode MS</vt:lpstr>
      <vt:lpstr>Arial</vt:lpstr>
      <vt:lpstr>Calibri</vt:lpstr>
      <vt:lpstr>Helvetica</vt:lpstr>
      <vt:lpstr>Times</vt:lpstr>
      <vt:lpstr>Times New Roman</vt:lpstr>
      <vt:lpstr>Blank Presentation</vt:lpstr>
      <vt:lpstr>Climate Change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Virginia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34</cp:revision>
  <dcterms:modified xsi:type="dcterms:W3CDTF">2023-09-25T18:58:23Z</dcterms:modified>
</cp:coreProperties>
</file>