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8"/>
    <p:restoredTop sz="96327"/>
  </p:normalViewPr>
  <p:slideViewPr>
    <p:cSldViewPr snapToGrid="0" snapToObjects="1">
      <p:cViewPr varScale="1">
        <p:scale>
          <a:sx n="124" d="100"/>
          <a:sy n="124" d="100"/>
        </p:scale>
        <p:origin x="17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23EAD-068E-9041-9993-32CF635AB0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5D68F1-908A-D543-BCE8-5DB4E5CA11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A16491-036B-A54B-A78C-87A2268FD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F5B0C-F9B3-704E-A1ED-762EE766D1CF}" type="datetimeFigureOut">
              <a:rPr lang="en-US" smtClean="0"/>
              <a:t>2/26/23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6B229C-3D79-DF4A-8C14-4A5263750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6C31A-03F6-B74D-A2CF-929EDF51B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A098-E8C6-6E47-A15B-7316058E0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023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77204-4C1B-244D-ACB5-9DAD82F40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9FF5C7-F0CE-0448-B61F-A0F00495E0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DF7438-5866-D346-8729-244E3D47A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F5B0C-F9B3-704E-A1ED-762EE766D1CF}" type="datetimeFigureOut">
              <a:rPr lang="en-US" smtClean="0"/>
              <a:t>2/26/23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24E11-594F-764B-934D-6E5AF9664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336715-1118-E042-AC43-CDB0371C6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A098-E8C6-6E47-A15B-7316058E0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249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F542F1-2112-7B4D-B907-E2B5714561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ABB3B1-DE9D-9941-9C3E-16658D2664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8B6C0C-0677-C445-971E-57981F3EF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F5B0C-F9B3-704E-A1ED-762EE766D1CF}" type="datetimeFigureOut">
              <a:rPr lang="en-US" smtClean="0"/>
              <a:t>2/26/23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AE9571-7772-9743-9F34-1D96F3564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239CAA-2EF1-FB4F-989E-4F305EA49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A098-E8C6-6E47-A15B-7316058E0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524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51F8F-C92D-2D4F-BADB-C9DF860B2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BE984B-77E3-DA46-8BF5-4BC4B5D03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41E3F0-1F72-9349-965D-6E13BF2F6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F5B0C-F9B3-704E-A1ED-762EE766D1CF}" type="datetimeFigureOut">
              <a:rPr lang="en-US" smtClean="0"/>
              <a:t>2/26/23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A7C1D9-25F6-354E-A609-B8CB0895C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EDC725-098E-4344-8B9A-061F525C4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A098-E8C6-6E47-A15B-7316058E0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678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622F2-D851-4B4F-8B48-7F83D29AB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745836-7764-FA49-8699-3B45A40B93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D4F56D-7148-8549-BEDF-C72623A9A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F5B0C-F9B3-704E-A1ED-762EE766D1CF}" type="datetimeFigureOut">
              <a:rPr lang="en-US" smtClean="0"/>
              <a:t>2/26/23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E64756-B118-454A-93BC-EEFB261ED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31B1C-8645-B640-9043-2FCA150A4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A098-E8C6-6E47-A15B-7316058E0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081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93F24-EF1C-374B-BA7C-B35228648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2B4469-714F-414F-BE3A-673245E165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1CAF8D-6C7A-E54C-A610-A6F6B043F8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B58A81-0E50-4F4D-BDB1-BB43B24E7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F5B0C-F9B3-704E-A1ED-762EE766D1CF}" type="datetimeFigureOut">
              <a:rPr lang="en-US" smtClean="0"/>
              <a:t>2/26/23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7AEAD5-9879-E146-95EA-76E9F627F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413135-323A-2C43-B7B7-4B01C248C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A098-E8C6-6E47-A15B-7316058E0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425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4192D-112E-FA46-BF82-443AC48C6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48F808-CAD0-0E4F-BF3C-FC20148EB3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B19924-49A6-5E40-9656-8FEA4B9009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1E3B4F-DDD7-5643-ACD6-EC24053603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39F6E8-4F9F-AD47-A2A1-2F464E4F86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136B34-1093-004D-A677-819C2D5A5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F5B0C-F9B3-704E-A1ED-762EE766D1CF}" type="datetimeFigureOut">
              <a:rPr lang="en-US" smtClean="0"/>
              <a:t>2/26/23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3B8623-4E8F-3A4D-8470-0F5D1988B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E2E028-B725-AD49-AFD1-C5DEBB33B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A098-E8C6-6E47-A15B-7316058E0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745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BE3E3-C326-7641-82E4-6A9A05787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EB5673-23C8-EE44-8BB3-309339505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F5B0C-F9B3-704E-A1ED-762EE766D1CF}" type="datetimeFigureOut">
              <a:rPr lang="en-US" smtClean="0"/>
              <a:t>2/26/23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36128E-63B6-5B4B-AF47-EABF0C0D4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545088-3F70-6F48-A623-7AA7C94F5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A098-E8C6-6E47-A15B-7316058E0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5149DF-C589-3941-981E-485AAC5F1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F5B0C-F9B3-704E-A1ED-762EE766D1CF}" type="datetimeFigureOut">
              <a:rPr lang="en-US" smtClean="0"/>
              <a:t>2/26/23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5CC7AD-BB4B-514C-BB54-09E5FC5F8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50B7A9-FDDE-154A-A3AA-9B3BB44D8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A098-E8C6-6E47-A15B-7316058E0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321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F5E60-7950-C645-81E1-0321125F6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22162-F988-9D47-8877-57A7AEBB36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C4F8CC-B571-544B-8093-2391BEDA38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56A343-DDEB-F043-936F-0714B5675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F5B0C-F9B3-704E-A1ED-762EE766D1CF}" type="datetimeFigureOut">
              <a:rPr lang="en-US" smtClean="0"/>
              <a:t>2/26/23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AD7954-206B-B44B-AA48-357B02C8D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76E16C-593F-9547-82BD-D9F666573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A098-E8C6-6E47-A15B-7316058E0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749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47E11-7C62-CB4C-B39A-69DDE1B89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594BF4-8C41-4043-B671-6C3AA8E80D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B57FD3-5CA1-DE42-8DC8-14E56AEEE9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F8F922-6E8F-B845-93D7-244CEDF68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F5B0C-F9B3-704E-A1ED-762EE766D1CF}" type="datetimeFigureOut">
              <a:rPr lang="en-US" smtClean="0"/>
              <a:t>2/26/23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E7C5F7-97F6-B249-AA86-C46B8EDCA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141E2D-3A76-804E-9B1A-968D0265F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A098-E8C6-6E47-A15B-7316058E0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78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DFEA6-E3F7-8143-8D41-D259BD870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6CC725-AFC8-4944-9CD5-34B2DFC388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96A167-6C97-1E46-8A78-8CE2627481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F5B0C-F9B3-704E-A1ED-762EE766D1CF}" type="datetimeFigureOut">
              <a:rPr lang="en-US" smtClean="0"/>
              <a:t>2/26/23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27F736-4B11-6B4B-9065-CBC1DCBECD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EB7E81-8233-AA41-BF58-587148D0F6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FA098-E8C6-6E47-A15B-7316058E0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838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530B9B5-5476-B042-9813-9E39492EE92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555"/>
          <a:stretch/>
        </p:blipFill>
        <p:spPr>
          <a:xfrm>
            <a:off x="3390472" y="945634"/>
            <a:ext cx="4952144" cy="4379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973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E0210C4-2A5C-144D-80AC-354179FC68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3069" y="365450"/>
            <a:ext cx="5959011" cy="6120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581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3466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Robert E (red3u)</dc:creator>
  <cp:lastModifiedBy>Davis, Robert E (red3u)</cp:lastModifiedBy>
  <cp:revision>1</cp:revision>
  <dcterms:created xsi:type="dcterms:W3CDTF">2022-03-01T13:42:11Z</dcterms:created>
  <dcterms:modified xsi:type="dcterms:W3CDTF">2023-03-01T14:27:08Z</dcterms:modified>
</cp:coreProperties>
</file>