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/>
    <p:restoredTop sz="96327"/>
  </p:normalViewPr>
  <p:slideViewPr>
    <p:cSldViewPr snapToGrid="0">
      <p:cViewPr varScale="1">
        <p:scale>
          <a:sx n="124" d="100"/>
          <a:sy n="124" d="100"/>
        </p:scale>
        <p:origin x="1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B4BD-C64D-A7CF-B6B7-9B0335484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24756E-B5A2-87B3-A13F-59375FD6D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5A0CD-0CAA-111A-7BB5-7E6F1FFAB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AE2EE-3048-D03C-D8E2-41D9449AE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DFD15-BCAD-9DA7-0824-7AE119606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4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C264E-370B-259C-A796-F50BCE337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E3B935-0687-9200-9F13-6E2A27181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6E5C5-E384-33F3-574E-BD97C0405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31874-B96A-6A1D-83F7-6378760D9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E5E95-99B8-F4DB-EF1B-BF595A3BA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756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26619-34B5-26FB-70D3-7153729F6B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67DA04-6BF1-A6BC-BC6A-DFAAF61078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40600-96B2-65E9-4288-9C7D617E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19EB4-80B7-8564-D936-12F98B963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9B45D-B377-78B7-2372-39CADA0A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7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E0BFD-2350-0637-9853-DD870CE65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39B1-C26B-A35B-C157-8855824A8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D649F-B624-ED91-5CF1-3818FC9D2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17776-970D-224A-C06D-38C30B5A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9E8C5-C193-6DE0-0E8F-51F118D25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5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0B482-5937-0F90-8FF3-E8E91516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3E695-C08F-45FF-86C4-4A4937F6E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84B50-A4FC-E062-567A-97566A6C2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95E3D-B9AF-3C82-0D4C-4874E368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3AFCC-1429-28E6-15D7-B06E68A8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80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36065-2CE2-EB7A-D9C5-DF0030176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E1B35-4740-26BE-3EEE-54F21961B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A5142-33F2-5319-6CB8-F59393A90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112E3-E22A-F8B5-725B-35B5A1BC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9E303-4B03-0D85-CCA8-152E6BDF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186DA5-6A00-8A47-CF64-A5B067E3A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21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D27E-D5E1-AB8E-B5D2-A3C8345B8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759F3C-AC08-83D7-541B-B283ADE3E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239F0-FD85-18F4-C323-135B0F52F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315F6F-5BD4-052E-316F-BFDD780964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6141D0-13A3-2335-3006-0896541177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DB239-E075-67A7-7CFD-7F499FA6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CFFFA6-785B-8450-DB7D-4C7D76363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3681B3-8DC5-AD5F-E1EC-66859B282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FC9CC-C06C-3138-B328-4060B7630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D06F11-C67F-3A0D-0C15-9241D00A0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7B62C-D76B-350D-6B1E-73FEF07B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4AFFE-FD4B-C96E-5E40-BBCB3E1E7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3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5F1BA-D51E-DA3D-92AF-EBAE4FA8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B8AD5-0A10-BA3D-0D0A-07428591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7A2FFF-3640-B59B-53DD-676BCAAC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8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90ED-3CB0-5DD6-1B53-00B9B2C62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3D577-D581-5D30-5169-7E0F45BE8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6F82-FA46-53F1-BAEB-5A4748A24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D8D085-3052-826E-34CC-6356A0B2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0376D-17B2-03B7-A20E-7FB79AD44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8BE224-6329-C757-9010-B9DBA620F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2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5BC3-16B0-950C-E349-22F1CA07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3250E-F457-3300-62A3-086B65682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A0418-EC8D-3B06-3EC8-B42D40C02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73E97-0BC6-AE09-8A30-68F868C89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FF0C1-6B3D-BF9F-45D5-FA1608EBC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C33A0-90F7-8433-46A4-6897F5E1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7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7D303C-CF18-E33D-264F-6BF3574E2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C9165-E374-9E5A-6426-6165734A2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6F1E7-A1F3-4683-C622-F2C261227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B749-3095-874D-99F7-A857BF29E4FF}" type="datetimeFigureOut">
              <a:rPr lang="en-US" smtClean="0"/>
              <a:t>2/9/23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9368A3-311D-3516-6FA7-D3130FDEDD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E9B57-F6CB-82CF-6ED2-3D3E42AED0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4E112-4F9D-8844-8FD3-F9CEA5030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0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E163AFE-310F-7075-024F-D888EEF981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803" y="3375761"/>
            <a:ext cx="2616200" cy="2819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7B0F72-360E-0F25-3DDE-A64EB77A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6036" y="1942507"/>
            <a:ext cx="6858000" cy="479777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580151-5F18-95F4-92DA-7BB239DD4410}"/>
              </a:ext>
            </a:extLst>
          </p:cNvPr>
          <p:cNvSpPr txBox="1"/>
          <p:nvPr/>
        </p:nvSpPr>
        <p:spPr>
          <a:xfrm>
            <a:off x="5215183" y="605736"/>
            <a:ext cx="2057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EVSC 1300—Exam 1</a:t>
            </a:r>
          </a:p>
          <a:p>
            <a:pPr algn="ctr"/>
            <a:r>
              <a:rPr lang="en-US" dirty="0"/>
              <a:t>Spring,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057249-657B-41BE-7B19-58588EEA1511}"/>
              </a:ext>
            </a:extLst>
          </p:cNvPr>
          <p:cNvSpPr txBox="1"/>
          <p:nvPr/>
        </p:nvSpPr>
        <p:spPr>
          <a:xfrm>
            <a:off x="1789141" y="1478687"/>
            <a:ext cx="106952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≥ 26      A</a:t>
            </a:r>
          </a:p>
          <a:p>
            <a:r>
              <a:rPr lang="en-US" dirty="0"/>
              <a:t>22–25   B</a:t>
            </a:r>
          </a:p>
          <a:p>
            <a:r>
              <a:rPr lang="en-US" dirty="0"/>
              <a:t>19–22   C</a:t>
            </a:r>
          </a:p>
          <a:p>
            <a:r>
              <a:rPr lang="en-US" dirty="0"/>
              <a:t>15–18   D</a:t>
            </a:r>
          </a:p>
          <a:p>
            <a:r>
              <a:rPr lang="en-US" dirty="0"/>
              <a:t>≤ 14       F</a:t>
            </a:r>
          </a:p>
        </p:txBody>
      </p:sp>
    </p:spTree>
    <p:extLst>
      <p:ext uri="{BB962C8B-B14F-4D97-AF65-F5344CB8AC3E}">
        <p14:creationId xmlns:p14="http://schemas.microsoft.com/office/powerpoint/2010/main" val="365645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Robert E (red3u)</dc:creator>
  <cp:lastModifiedBy>Davis, Robert E (red3u)</cp:lastModifiedBy>
  <cp:revision>1</cp:revision>
  <dcterms:created xsi:type="dcterms:W3CDTF">2023-02-09T16:01:53Z</dcterms:created>
  <dcterms:modified xsi:type="dcterms:W3CDTF">2023-02-09T16:03:45Z</dcterms:modified>
</cp:coreProperties>
</file>