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8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74D8-D697-FF4D-895E-44D0A4897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6945C-698E-C545-83D4-9442F4AAB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0D60-73FC-CB44-8C8F-E04BD641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072AF-6410-C64E-A0F9-C9F3D3FE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3DF47-8C9C-E94B-8828-096A7B9A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EB4D-C990-9E43-A9EF-D2F726DA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11FA2-E3B6-0C42-BE0C-C4CE658BB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E788-C5A4-4446-9722-5483B65C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109DB-BB76-2749-B61D-669BA0A8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C850C-6949-F94F-83CF-190092AB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84D51-9233-9B41-8D16-E36E7EE925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A47D-9A15-104C-8DC1-6A418B2D0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A6E2-04C9-DB46-B29D-F5DCCBFE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413E-E9D8-1A4C-B58B-F42A7B72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C529F-3C25-6449-99AB-5FEC1786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B69B-519E-F442-B41D-CE63DC25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18A56-3CE2-AC4B-8C69-4F6EDDAC6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F419A-2BE2-7346-A1CA-33D17967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93625-EABB-0E4C-B61E-4063F48B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E4601-C21E-4A48-8C67-868499EA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4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F6FD-FF4F-2143-AA39-66206BC9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00752-E59E-C840-8498-18C0A3916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63E1-2EFF-7349-AF83-6FDD0E13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4F3A-68CD-BB4E-A523-F0648A59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AD277-F899-F141-B773-2256BE48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C172-16CB-3D4B-821B-37070A82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518A3-8B7B-3C46-B352-97F4FFA7A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CB6AF-AABD-1440-8C50-D1C6EF8E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92B63-EE97-FB40-973B-137775D0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51F18-6AB1-B54F-9DF3-CC4079C6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5808C-313C-E746-8337-433BE6ED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0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B8E7-9762-A143-8ACD-B71F67CD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13629-D171-2C4E-B711-9BFA8FAF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7831E-5F48-F647-AA4B-D9020F086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FF56D-F9B4-FA4E-BA85-8F2CC1A66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E0F0E-D717-5944-8AAA-F29E4545F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F7B5A-480E-C54A-83E5-2C6572B0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496A71-87B1-1A4C-9A3D-EAB3B02B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E6519-054C-EE4D-9620-E82E2934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4038-C036-EA49-8B82-EBE9ABD9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7FF80-83F3-BF45-81A2-ECDA5F53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3AD7-B75E-E248-8EF1-8E6D72143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5A4E0-18E2-6843-B0BA-70BCCFD4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1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EFFBC-2149-D841-932F-29A9F7A9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90C3D-CB21-B549-8649-711E7D95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6B981-126C-DF4F-BD8D-C36918ED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1EEC-D21C-DA45-BEA8-35D09DFD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F1E6-0C74-C247-85B1-CBEF5531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7FF8D-1130-E848-BFA1-7DEE03B72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52926-7B0F-0B4B-9C22-04C2205F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66277-98CF-D94D-BBFA-BCD5CA73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58D56-69A2-5A43-8B9E-B2782D62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942B-5097-7146-AD47-083BC950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4D2E0-EE4A-C94C-8E57-431D06A9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994E9-B299-674D-BFDE-3B19FA307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9D5A-077F-D442-B47B-2ABAB0D5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A33A4-6175-C140-BA41-AF71C42F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67053-7FD8-9C45-83B3-C501F88E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CC8AC-2995-B34C-A9F7-DB11D596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EA993-4211-CC4F-A499-69050F98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C1084-B06C-F84D-BE66-C154742CB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D4F-80B8-074E-A29A-341B679CC7B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5BAE3-DF2B-EB43-BBA5-14AE46E1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866AE-268F-C24B-8C62-D0AC03D2D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E5FD2-7CD9-6444-BAC6-FA5664183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8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55B7C4-59BD-62B5-C840-9634486DA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457" y="353291"/>
            <a:ext cx="8845584" cy="61514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6BE8CB-9587-DA92-52C2-EE1A3BB59F28}"/>
              </a:ext>
            </a:extLst>
          </p:cNvPr>
          <p:cNvSpPr txBox="1"/>
          <p:nvPr/>
        </p:nvSpPr>
        <p:spPr>
          <a:xfrm>
            <a:off x="384154" y="492161"/>
            <a:ext cx="270356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Wind direction</a:t>
            </a:r>
          </a:p>
          <a:p>
            <a:r>
              <a:rPr lang="en-US" dirty="0"/>
              <a:t>at A?</a:t>
            </a:r>
          </a:p>
          <a:p>
            <a:endParaRPr lang="en-US" dirty="0"/>
          </a:p>
          <a:p>
            <a:r>
              <a:rPr lang="en-US" dirty="0"/>
              <a:t>2.  Wind direction</a:t>
            </a:r>
          </a:p>
          <a:p>
            <a:r>
              <a:rPr lang="en-US" dirty="0"/>
              <a:t>at B?</a:t>
            </a:r>
          </a:p>
          <a:p>
            <a:endParaRPr lang="en-US" dirty="0"/>
          </a:p>
          <a:p>
            <a:pPr marL="342900" indent="-342900">
              <a:buAutoNum type="arabicPeriod" startAt="3"/>
            </a:pPr>
            <a:r>
              <a:rPr lang="en-US" dirty="0"/>
              <a:t>Wind direction </a:t>
            </a:r>
          </a:p>
          <a:p>
            <a:r>
              <a:rPr lang="en-US" dirty="0"/>
              <a:t>at C?</a:t>
            </a:r>
          </a:p>
          <a:p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Where is the wind</a:t>
            </a:r>
          </a:p>
          <a:p>
            <a:r>
              <a:rPr lang="en-US" dirty="0"/>
              <a:t>weakest? (A-D)?</a:t>
            </a:r>
          </a:p>
          <a:p>
            <a:endParaRPr lang="en-US" dirty="0"/>
          </a:p>
          <a:p>
            <a:pPr marL="342900" indent="-342900">
              <a:buAutoNum type="arabicPeriod" startAt="5"/>
            </a:pPr>
            <a:r>
              <a:rPr lang="en-US" dirty="0"/>
              <a:t>What kind of front</a:t>
            </a:r>
          </a:p>
          <a:p>
            <a:r>
              <a:rPr lang="en-US" dirty="0"/>
              <a:t>is this and where is the</a:t>
            </a:r>
          </a:p>
          <a:p>
            <a:r>
              <a:rPr lang="en-US" dirty="0"/>
              <a:t>cold air?</a:t>
            </a:r>
          </a:p>
          <a:p>
            <a:pPr marL="342900" indent="-342900">
              <a:buAutoNum type="alphaLcParenR"/>
            </a:pPr>
            <a:r>
              <a:rPr lang="en-US" dirty="0"/>
              <a:t>cold, to the north</a:t>
            </a:r>
          </a:p>
          <a:p>
            <a:pPr marL="342900" indent="-342900">
              <a:buAutoNum type="alphaLcParenR"/>
            </a:pPr>
            <a:r>
              <a:rPr lang="en-US" dirty="0"/>
              <a:t>warm, to the south</a:t>
            </a:r>
          </a:p>
          <a:p>
            <a:pPr marL="342900" indent="-342900">
              <a:buAutoNum type="alphaLcParenR"/>
            </a:pPr>
            <a:r>
              <a:rPr lang="en-US" dirty="0"/>
              <a:t>stationary, to the north</a:t>
            </a:r>
          </a:p>
          <a:p>
            <a:pPr marL="342900" indent="-342900">
              <a:buAutoNum type="alphaLcParenR"/>
            </a:pPr>
            <a:r>
              <a:rPr lang="en-US" dirty="0"/>
              <a:t>occluded, to the south</a:t>
            </a:r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 startAt="3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C1A86F-FB66-6520-23C2-49DFEF0EE6C9}"/>
              </a:ext>
            </a:extLst>
          </p:cNvPr>
          <p:cNvSpPr txBox="1"/>
          <p:nvPr/>
        </p:nvSpPr>
        <p:spPr>
          <a:xfrm>
            <a:off x="9443483" y="336219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441B57-9610-36A0-A0D8-7D2E6D3A411C}"/>
              </a:ext>
            </a:extLst>
          </p:cNvPr>
          <p:cNvSpPr/>
          <p:nvPr/>
        </p:nvSpPr>
        <p:spPr>
          <a:xfrm>
            <a:off x="9626656" y="3300926"/>
            <a:ext cx="170121" cy="1488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79D80E-1600-1B54-6FDA-F3AF8FB2E51E}"/>
              </a:ext>
            </a:extLst>
          </p:cNvPr>
          <p:cNvGrpSpPr/>
          <p:nvPr/>
        </p:nvGrpSpPr>
        <p:grpSpPr>
          <a:xfrm>
            <a:off x="4398815" y="2839261"/>
            <a:ext cx="477979" cy="461665"/>
            <a:chOff x="9609047" y="2658139"/>
            <a:chExt cx="477979" cy="46166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894BA6-10B1-9ECA-E0D9-195FE9CF93D3}"/>
                </a:ext>
              </a:extLst>
            </p:cNvPr>
            <p:cNvSpPr txBox="1"/>
            <p:nvPr/>
          </p:nvSpPr>
          <p:spPr>
            <a:xfrm>
              <a:off x="9609047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F76B1DB-6BD1-3BF4-D5B2-85EE50E6EBC7}"/>
                </a:ext>
              </a:extLst>
            </p:cNvPr>
            <p:cNvSpPr/>
            <p:nvPr/>
          </p:nvSpPr>
          <p:spPr>
            <a:xfrm>
              <a:off x="9916905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055B07B-F333-95F0-80A5-30CFE2752B93}"/>
              </a:ext>
            </a:extLst>
          </p:cNvPr>
          <p:cNvGrpSpPr/>
          <p:nvPr/>
        </p:nvGrpSpPr>
        <p:grpSpPr>
          <a:xfrm>
            <a:off x="6177981" y="4128568"/>
            <a:ext cx="627321" cy="461665"/>
            <a:chOff x="10581927" y="2658139"/>
            <a:chExt cx="627321" cy="46166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CC81D00-EAC4-C7A0-2E51-8051749B562B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C6979B2-BD2D-8207-B1FA-825BA813566E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134332-9872-CFA1-D698-4F47AC06107D}"/>
              </a:ext>
            </a:extLst>
          </p:cNvPr>
          <p:cNvGrpSpPr/>
          <p:nvPr/>
        </p:nvGrpSpPr>
        <p:grpSpPr>
          <a:xfrm>
            <a:off x="7782817" y="2764833"/>
            <a:ext cx="627321" cy="461665"/>
            <a:chOff x="10581927" y="2658139"/>
            <a:chExt cx="627321" cy="46166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2FB932-5714-6450-71C3-187575A9514F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D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4C3430D-1AB6-5A36-D99E-E3F9FBC38B06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1A03C737-20BB-0E25-B8BD-EA626CA2DB02}"/>
              </a:ext>
            </a:extLst>
          </p:cNvPr>
          <p:cNvSpPr/>
          <p:nvPr/>
        </p:nvSpPr>
        <p:spPr>
          <a:xfrm rot="15366226">
            <a:off x="5760058" y="2937662"/>
            <a:ext cx="533400" cy="226422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64C1B2-A21C-199D-F16B-014DB5A0D91C}"/>
              </a:ext>
            </a:extLst>
          </p:cNvPr>
          <p:cNvSpPr txBox="1"/>
          <p:nvPr/>
        </p:nvSpPr>
        <p:spPr>
          <a:xfrm>
            <a:off x="7142510" y="34913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3209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DC4C69-ECFB-E3DB-5F1C-707AB6B10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457" y="353291"/>
            <a:ext cx="8845584" cy="61514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CF9DF7-F7A3-21B3-8CE3-268853479F87}"/>
              </a:ext>
            </a:extLst>
          </p:cNvPr>
          <p:cNvSpPr txBox="1"/>
          <p:nvPr/>
        </p:nvSpPr>
        <p:spPr>
          <a:xfrm>
            <a:off x="9443483" y="336219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DCBFF2-143F-AE77-0946-4FF79E3066FE}"/>
              </a:ext>
            </a:extLst>
          </p:cNvPr>
          <p:cNvSpPr/>
          <p:nvPr/>
        </p:nvSpPr>
        <p:spPr>
          <a:xfrm>
            <a:off x="9626656" y="3300926"/>
            <a:ext cx="170121" cy="1488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DC02165-7575-B4A4-41FE-DC94A7590701}"/>
              </a:ext>
            </a:extLst>
          </p:cNvPr>
          <p:cNvGrpSpPr/>
          <p:nvPr/>
        </p:nvGrpSpPr>
        <p:grpSpPr>
          <a:xfrm>
            <a:off x="4398815" y="2839261"/>
            <a:ext cx="477979" cy="461665"/>
            <a:chOff x="9609047" y="2658139"/>
            <a:chExt cx="477979" cy="46166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DF1B61D-3E0F-DF1C-94AA-17A9622783B3}"/>
                </a:ext>
              </a:extLst>
            </p:cNvPr>
            <p:cNvSpPr txBox="1"/>
            <p:nvPr/>
          </p:nvSpPr>
          <p:spPr>
            <a:xfrm>
              <a:off x="9609047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B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026E60A-9150-6976-185E-0165A75FAF82}"/>
                </a:ext>
              </a:extLst>
            </p:cNvPr>
            <p:cNvSpPr/>
            <p:nvPr/>
          </p:nvSpPr>
          <p:spPr>
            <a:xfrm>
              <a:off x="9916905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7A0A16-5578-2752-B240-90EE1AFC4E33}"/>
              </a:ext>
            </a:extLst>
          </p:cNvPr>
          <p:cNvGrpSpPr/>
          <p:nvPr/>
        </p:nvGrpSpPr>
        <p:grpSpPr>
          <a:xfrm>
            <a:off x="6177981" y="4128568"/>
            <a:ext cx="627321" cy="461665"/>
            <a:chOff x="10581927" y="2658139"/>
            <a:chExt cx="627321" cy="46166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ECFAA9-57F0-17AD-4BFE-9A499500AD75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C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906782D-3C96-BF4F-E316-83AF6B64ED1D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985AABE-128E-E5B3-8F10-501608DC7B35}"/>
              </a:ext>
            </a:extLst>
          </p:cNvPr>
          <p:cNvGrpSpPr/>
          <p:nvPr/>
        </p:nvGrpSpPr>
        <p:grpSpPr>
          <a:xfrm>
            <a:off x="7782817" y="2764833"/>
            <a:ext cx="627321" cy="461665"/>
            <a:chOff x="10581927" y="2658139"/>
            <a:chExt cx="627321" cy="4616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8E8023-B126-9D53-3844-3BD07A3FD369}"/>
                </a:ext>
              </a:extLst>
            </p:cNvPr>
            <p:cNvSpPr txBox="1"/>
            <p:nvPr/>
          </p:nvSpPr>
          <p:spPr>
            <a:xfrm>
              <a:off x="10752048" y="265813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D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C0747E2-0EF5-7632-D795-00AD3C2E2969}"/>
                </a:ext>
              </a:extLst>
            </p:cNvPr>
            <p:cNvSpPr/>
            <p:nvPr/>
          </p:nvSpPr>
          <p:spPr>
            <a:xfrm>
              <a:off x="10581927" y="2970948"/>
              <a:ext cx="170121" cy="14885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2BF69177-1D5A-5E07-BE41-4A0AB8FF66FD}"/>
              </a:ext>
            </a:extLst>
          </p:cNvPr>
          <p:cNvSpPr/>
          <p:nvPr/>
        </p:nvSpPr>
        <p:spPr>
          <a:xfrm rot="15366226">
            <a:off x="5760058" y="2937662"/>
            <a:ext cx="533400" cy="226422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972F06-7421-9AB7-AA8A-3E540527E63A}"/>
              </a:ext>
            </a:extLst>
          </p:cNvPr>
          <p:cNvSpPr txBox="1"/>
          <p:nvPr/>
        </p:nvSpPr>
        <p:spPr>
          <a:xfrm>
            <a:off x="7142510" y="34913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9D7E0BF-CCED-E971-5A7F-803C1533E949}"/>
              </a:ext>
            </a:extLst>
          </p:cNvPr>
          <p:cNvGrpSpPr/>
          <p:nvPr/>
        </p:nvGrpSpPr>
        <p:grpSpPr>
          <a:xfrm>
            <a:off x="248640" y="353291"/>
            <a:ext cx="9882910" cy="3121758"/>
            <a:chOff x="248640" y="353291"/>
            <a:chExt cx="9882910" cy="312175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4C24C6-A2E9-B877-21DD-7D52B2A3F09A}"/>
                </a:ext>
              </a:extLst>
            </p:cNvPr>
            <p:cNvSpPr txBox="1"/>
            <p:nvPr/>
          </p:nvSpPr>
          <p:spPr>
            <a:xfrm>
              <a:off x="248640" y="353291"/>
              <a:ext cx="265042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/>
                <a:t>Wind direction</a:t>
              </a:r>
            </a:p>
            <a:p>
              <a:r>
                <a:rPr lang="en-US" dirty="0"/>
                <a:t>at A? </a:t>
              </a:r>
              <a:r>
                <a:rPr lang="en-US" b="1" dirty="0"/>
                <a:t>northwest (NW)</a:t>
              </a:r>
            </a:p>
          </p:txBody>
        </p:sp>
        <p:sp>
          <p:nvSpPr>
            <p:cNvPr id="20" name="Left Arrow 19">
              <a:extLst>
                <a:ext uri="{FF2B5EF4-FFF2-40B4-BE49-F238E27FC236}">
                  <a16:creationId xmlns:a16="http://schemas.microsoft.com/office/drawing/2014/main" id="{9166355E-585C-530F-26AE-32AAAE7BC2E3}"/>
                </a:ext>
              </a:extLst>
            </p:cNvPr>
            <p:cNvSpPr/>
            <p:nvPr/>
          </p:nvSpPr>
          <p:spPr>
            <a:xfrm rot="12506688">
              <a:off x="9349230" y="3305974"/>
              <a:ext cx="782320" cy="169075"/>
            </a:xfrm>
            <a:prstGeom prst="lef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5945D2-FDCE-05FB-96B9-F83911C21F42}"/>
              </a:ext>
            </a:extLst>
          </p:cNvPr>
          <p:cNvGrpSpPr/>
          <p:nvPr/>
        </p:nvGrpSpPr>
        <p:grpSpPr>
          <a:xfrm>
            <a:off x="248640" y="1022810"/>
            <a:ext cx="4943770" cy="2292909"/>
            <a:chOff x="248640" y="1022810"/>
            <a:chExt cx="4943770" cy="229290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678A74-93AD-9189-1FB9-F8248E831C58}"/>
                </a:ext>
              </a:extLst>
            </p:cNvPr>
            <p:cNvSpPr txBox="1"/>
            <p:nvPr/>
          </p:nvSpPr>
          <p:spPr>
            <a:xfrm>
              <a:off x="248640" y="1022810"/>
              <a:ext cx="2473778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dirty="0"/>
            </a:p>
            <a:p>
              <a:r>
                <a:rPr lang="en-US" dirty="0"/>
                <a:t>2.  Wind direction</a:t>
              </a:r>
            </a:p>
            <a:p>
              <a:r>
                <a:rPr lang="en-US" dirty="0"/>
                <a:t>at B? </a:t>
              </a:r>
              <a:r>
                <a:rPr lang="en-US" b="1" dirty="0"/>
                <a:t>east (E)</a:t>
              </a:r>
            </a:p>
          </p:txBody>
        </p:sp>
        <p:sp>
          <p:nvSpPr>
            <p:cNvPr id="24" name="Left Arrow 23">
              <a:extLst>
                <a:ext uri="{FF2B5EF4-FFF2-40B4-BE49-F238E27FC236}">
                  <a16:creationId xmlns:a16="http://schemas.microsoft.com/office/drawing/2014/main" id="{7B6C8D41-A30D-04D0-90ED-FA3C03E37D88}"/>
                </a:ext>
              </a:extLst>
            </p:cNvPr>
            <p:cNvSpPr/>
            <p:nvPr/>
          </p:nvSpPr>
          <p:spPr>
            <a:xfrm rot="20724573">
              <a:off x="4410090" y="3146644"/>
              <a:ext cx="782320" cy="169075"/>
            </a:xfrm>
            <a:prstGeom prst="lef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A140473-9C87-541E-932A-431841D647DB}"/>
              </a:ext>
            </a:extLst>
          </p:cNvPr>
          <p:cNvGrpSpPr/>
          <p:nvPr/>
        </p:nvGrpSpPr>
        <p:grpSpPr>
          <a:xfrm>
            <a:off x="248640" y="1969328"/>
            <a:ext cx="6405561" cy="2617599"/>
            <a:chOff x="248640" y="1969328"/>
            <a:chExt cx="6405561" cy="261759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740CF39-EF92-3D16-BB27-9072CB7DD33B}"/>
                </a:ext>
              </a:extLst>
            </p:cNvPr>
            <p:cNvSpPr txBox="1"/>
            <p:nvPr/>
          </p:nvSpPr>
          <p:spPr>
            <a:xfrm>
              <a:off x="248640" y="1969328"/>
              <a:ext cx="6099462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dirty="0"/>
            </a:p>
            <a:p>
              <a:pPr marL="342900" indent="-342900">
                <a:buAutoNum type="arabicPeriod" startAt="3"/>
              </a:pPr>
              <a:r>
                <a:rPr lang="en-US" dirty="0"/>
                <a:t>Wind direction </a:t>
              </a:r>
            </a:p>
            <a:p>
              <a:r>
                <a:rPr lang="en-US" dirty="0"/>
                <a:t>at C? </a:t>
              </a:r>
              <a:r>
                <a:rPr lang="en-US" b="1" dirty="0"/>
                <a:t>southeast (SE)</a:t>
              </a:r>
            </a:p>
          </p:txBody>
        </p:sp>
        <p:sp>
          <p:nvSpPr>
            <p:cNvPr id="28" name="Left Arrow 27">
              <a:extLst>
                <a:ext uri="{FF2B5EF4-FFF2-40B4-BE49-F238E27FC236}">
                  <a16:creationId xmlns:a16="http://schemas.microsoft.com/office/drawing/2014/main" id="{66277136-5A3E-015E-A53C-C41EA2EB8EA0}"/>
                </a:ext>
              </a:extLst>
            </p:cNvPr>
            <p:cNvSpPr/>
            <p:nvPr/>
          </p:nvSpPr>
          <p:spPr>
            <a:xfrm rot="1544455">
              <a:off x="5871881" y="4417852"/>
              <a:ext cx="782320" cy="169075"/>
            </a:xfrm>
            <a:prstGeom prst="lef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CCD5830-CF63-D7B0-3062-ECD5536714C6}"/>
              </a:ext>
            </a:extLst>
          </p:cNvPr>
          <p:cNvSpPr txBox="1"/>
          <p:nvPr/>
        </p:nvSpPr>
        <p:spPr>
          <a:xfrm>
            <a:off x="265534" y="2913189"/>
            <a:ext cx="27377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Where is the wind</a:t>
            </a:r>
          </a:p>
          <a:p>
            <a:r>
              <a:rPr lang="en-US" dirty="0"/>
              <a:t>weakest? (A-D)?  </a:t>
            </a:r>
            <a:r>
              <a:rPr lang="en-US" b="1" dirty="0"/>
              <a:t>D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82C2AC8-4890-EFB2-9912-B5EBFB862ECB}"/>
              </a:ext>
            </a:extLst>
          </p:cNvPr>
          <p:cNvGrpSpPr/>
          <p:nvPr/>
        </p:nvGrpSpPr>
        <p:grpSpPr>
          <a:xfrm>
            <a:off x="265534" y="3554870"/>
            <a:ext cx="6099462" cy="2589973"/>
            <a:chOff x="265534" y="3554870"/>
            <a:chExt cx="6099462" cy="258997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DD2A2F4-5613-1B8D-AB0C-4FC27B96D682}"/>
                </a:ext>
              </a:extLst>
            </p:cNvPr>
            <p:cNvSpPr txBox="1"/>
            <p:nvPr/>
          </p:nvSpPr>
          <p:spPr>
            <a:xfrm>
              <a:off x="265534" y="3836519"/>
              <a:ext cx="6099462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dirty="0"/>
            </a:p>
            <a:p>
              <a:pPr marL="342900" indent="-342900">
                <a:buAutoNum type="arabicPeriod" startAt="5"/>
              </a:pPr>
              <a:r>
                <a:rPr lang="en-US" dirty="0"/>
                <a:t>What kind of front</a:t>
              </a:r>
            </a:p>
            <a:p>
              <a:r>
                <a:rPr lang="en-US" dirty="0"/>
                <a:t>is this and where is the</a:t>
              </a:r>
            </a:p>
            <a:p>
              <a:r>
                <a:rPr lang="en-US" dirty="0"/>
                <a:t>cold air?</a:t>
              </a:r>
            </a:p>
            <a:p>
              <a:pPr marL="342900" indent="-342900">
                <a:buAutoNum type="alphaLcParenR"/>
              </a:pPr>
              <a:r>
                <a:rPr lang="en-US" dirty="0"/>
                <a:t>cold, to the north</a:t>
              </a:r>
            </a:p>
            <a:p>
              <a:pPr marL="342900" indent="-342900">
                <a:buAutoNum type="alphaLcParenR"/>
              </a:pPr>
              <a:r>
                <a:rPr lang="en-US" dirty="0"/>
                <a:t>warm, to the south</a:t>
              </a:r>
            </a:p>
            <a:p>
              <a:pPr marL="342900" indent="-342900">
                <a:buAutoNum type="alphaLcParenR"/>
              </a:pPr>
              <a:r>
                <a:rPr lang="en-US" b="1" dirty="0"/>
                <a:t>stationary, to the north</a:t>
              </a:r>
            </a:p>
            <a:p>
              <a:pPr marL="342900" indent="-342900">
                <a:buAutoNum type="alphaLcParenR"/>
              </a:pPr>
              <a:r>
                <a:rPr lang="en-US" dirty="0"/>
                <a:t>occluded, to the south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8D639D-5F11-E13D-D00B-397DD401E690}"/>
                </a:ext>
              </a:extLst>
            </p:cNvPr>
            <p:cNvSpPr txBox="1"/>
            <p:nvPr/>
          </p:nvSpPr>
          <p:spPr>
            <a:xfrm>
              <a:off x="5771021" y="3554870"/>
              <a:ext cx="57708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cold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355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142</Words>
  <Application>Microsoft Macintosh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Robert E (red3u)</dc:creator>
  <cp:lastModifiedBy>Davis, Robert E (red3u)</cp:lastModifiedBy>
  <cp:revision>4</cp:revision>
  <dcterms:created xsi:type="dcterms:W3CDTF">2022-01-24T13:34:46Z</dcterms:created>
  <dcterms:modified xsi:type="dcterms:W3CDTF">2023-01-23T04:46:29Z</dcterms:modified>
</cp:coreProperties>
</file>