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912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5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8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7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8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6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6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0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1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4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1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077B9-51E4-7745-BA1C-A2066EC5EE68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3085-2D54-9849-A070-3059A7BE0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7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8262" y="217715"/>
            <a:ext cx="3871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EVSC 1300—Spring, 2017</a:t>
            </a:r>
          </a:p>
          <a:p>
            <a:pPr algn="ctr"/>
            <a:r>
              <a:rPr lang="en-US" sz="2800" dirty="0" smtClean="0"/>
              <a:t>Exam </a:t>
            </a:r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54380" y="1632854"/>
            <a:ext cx="23816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Median = 27</a:t>
            </a:r>
          </a:p>
          <a:p>
            <a:r>
              <a:rPr lang="en-US" sz="2400" dirty="0" err="1" smtClean="0"/>
              <a:t>Stn.</a:t>
            </a:r>
            <a:r>
              <a:rPr lang="en-US" sz="2400" dirty="0" smtClean="0"/>
              <a:t> Deviation = 6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14144" y="3623235"/>
            <a:ext cx="231268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&gt;33		A</a:t>
            </a:r>
          </a:p>
          <a:p>
            <a:r>
              <a:rPr lang="en-US" sz="2800" dirty="0" smtClean="0"/>
              <a:t>27–32		B</a:t>
            </a:r>
          </a:p>
          <a:p>
            <a:r>
              <a:rPr lang="en-US" sz="2800" dirty="0" smtClean="0"/>
              <a:t>21–27		C</a:t>
            </a:r>
          </a:p>
          <a:p>
            <a:r>
              <a:rPr lang="en-US" sz="2800" dirty="0" smtClean="0"/>
              <a:t>15–20		D </a:t>
            </a:r>
          </a:p>
          <a:p>
            <a:r>
              <a:rPr lang="en-US" sz="2800" dirty="0" smtClean="0"/>
              <a:t>&lt;= 14		F</a:t>
            </a:r>
          </a:p>
          <a:p>
            <a:pPr marL="342900" indent="-342900">
              <a:buAutoNum type="arabicPlain" startAt="1520"/>
            </a:pPr>
            <a:endParaRPr lang="en-US" sz="2800" dirty="0" smtClean="0"/>
          </a:p>
          <a:p>
            <a:pPr marL="342900" indent="-342900">
              <a:buAutoNum type="arabicPlain" startAt="1520"/>
            </a:pP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036239" y="3012748"/>
            <a:ext cx="2305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40 total points</a:t>
            </a:r>
            <a:endParaRPr lang="en-US" sz="2800" dirty="0"/>
          </a:p>
        </p:txBody>
      </p:sp>
      <p:pic>
        <p:nvPicPr>
          <p:cNvPr id="3" name="Picture 2" descr="Exam2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5" t="9150" r="14610" b="42701"/>
          <a:stretch/>
        </p:blipFill>
        <p:spPr>
          <a:xfrm>
            <a:off x="227004" y="1464226"/>
            <a:ext cx="5827375" cy="485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Virginia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Davis</dc:creator>
  <cp:lastModifiedBy>Robert Davis</cp:lastModifiedBy>
  <cp:revision>3</cp:revision>
  <dcterms:created xsi:type="dcterms:W3CDTF">2017-02-08T21:44:57Z</dcterms:created>
  <dcterms:modified xsi:type="dcterms:W3CDTF">2017-03-16T20:25:19Z</dcterms:modified>
</cp:coreProperties>
</file>